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 id="2147483695" r:id="rId4"/>
    <p:sldMasterId id="2147483696" r:id="rId5"/>
  </p:sldMasterIdLst>
  <p:notesMasterIdLst>
    <p:notesMasterId r:id="rId23"/>
  </p:notesMasterIdLst>
  <p:sldIdLst>
    <p:sldId id="256" r:id="rId6"/>
    <p:sldId id="257" r:id="rId7"/>
    <p:sldId id="258" r:id="rId8"/>
    <p:sldId id="262" r:id="rId9"/>
    <p:sldId id="263" r:id="rId10"/>
    <p:sldId id="264" r:id="rId11"/>
    <p:sldId id="265" r:id="rId12"/>
    <p:sldId id="268" r:id="rId13"/>
    <p:sldId id="269" r:id="rId14"/>
    <p:sldId id="270" r:id="rId15"/>
    <p:sldId id="271" r:id="rId16"/>
    <p:sldId id="272" r:id="rId17"/>
    <p:sldId id="273" r:id="rId18"/>
    <p:sldId id="274" r:id="rId19"/>
    <p:sldId id="275" r:id="rId20"/>
    <p:sldId id="276" r:id="rId21"/>
    <p:sldId id="277"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60" d="100"/>
          <a:sy n="160" d="100"/>
        </p:scale>
        <p:origin x="-160"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99776873"/>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6" name="Shape 31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17" name="Shape 31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Shape 680"/>
          <p:cNvSpPr txBox="1">
            <a:spLocks noGrp="1"/>
          </p:cNvSpPr>
          <p:nvPr>
            <p:ph type="body" idx="1"/>
          </p:nvPr>
        </p:nvSpPr>
        <p:spPr>
          <a:xfrm>
            <a:off x="686590" y="4400239"/>
            <a:ext cx="5486400" cy="3600899"/>
          </a:xfrm>
          <a:prstGeom prst="rect">
            <a:avLst/>
          </a:prstGeom>
        </p:spPr>
        <p:txBody>
          <a:bodyPr lIns="91425" tIns="91425" rIns="91425" bIns="91425" anchor="t" anchorCtr="0">
            <a:noAutofit/>
          </a:bodyPr>
          <a:lstStyle/>
          <a:p>
            <a:pPr lvl="0" rtl="0">
              <a:spcBef>
                <a:spcPts val="0"/>
              </a:spcBef>
              <a:buNone/>
            </a:pPr>
            <a:endParaRPr/>
          </a:p>
        </p:txBody>
      </p:sp>
      <p:sp>
        <p:nvSpPr>
          <p:cNvPr id="681" name="Shape 681"/>
          <p:cNvSpPr>
            <a:spLocks noGrp="1" noRot="1" noChangeAspect="1"/>
          </p:cNvSpPr>
          <p:nvPr>
            <p:ph type="sldImg" idx="2"/>
          </p:nvPr>
        </p:nvSpPr>
        <p:spPr>
          <a:xfrm>
            <a:off x="1879626" y="1143000"/>
            <a:ext cx="3102300" cy="30855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89" name="Shape 68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
        <p:nvSpPr>
          <p:cNvPr id="690" name="Shape 690"/>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Shape 7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7" name="Shape 727"/>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687388"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96" name="Shape 796"/>
          <p:cNvSpPr txBox="1">
            <a:spLocks noGrp="1"/>
          </p:cNvSpPr>
          <p:nvPr>
            <p:ph type="body" idx="1"/>
          </p:nvPr>
        </p:nvSpPr>
        <p:spPr>
          <a:xfrm>
            <a:off x="686590" y="4400239"/>
            <a:ext cx="5486400" cy="3600899"/>
          </a:xfrm>
          <a:prstGeom prst="rect">
            <a:avLst/>
          </a:prstGeom>
          <a:noFill/>
          <a:ln>
            <a:noFill/>
          </a:ln>
        </p:spPr>
        <p:txBody>
          <a:bodyPr lIns="91400" tIns="45700" rIns="91400"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Let you give you a minute to read this slide. Pause for a minute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Does this resemble our reality?  Do we lack automated testing, sometimes impacting our customers’ experience?  Yup, we experience this a lot right after corporate loads.  How much of our time is spent waiting for someone else, just to understand that they were waiting on someone else?  The process by which we get our work done involves a lot of waiting – waiting for information from customers, waiting for e-mail replies, waiting for meetings to be scheduled, etc.  We also work in very protective silos – where we expect nicely packaged requests that get deposited into a work queue.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Corporate load nights are really, really long aren’t they?  There are several reasons for that – couple of which are the lack of automated deployments and checkouts, environment configuration issues etc.  And we have postmortems that sometimes breeds lack of trust between groups.  And I know that most of you feel the pain of this tug of war between the need for stability and the need to be faster for our business.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We are slow and unreliable compared to the market today – this is not a slight to any group in operations, or development or architecture delivery – it just reflects our history, the burden of our legacy environments and applications.  But our customers don’t care that we have this legacy to deal with – they are a fickle lot.  They care about innovation, speed, consistency, service, and cost – and they don’t care if it is FedEx that provides the service or UPS or amazon.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So, we must take heed of the cautionary tale of Sun microsystems, and quickly adapt to the changing market, and provide speed and agility that our business needs in order to beat the competition.  We need to bring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And to do that, we need to change not only our technologies, but also our culture and our processes – not just for the new technologies of IaaS &amp; PaaS, but also for how we get work done for our environment today.  That’s where we come in.</a:t>
            </a:r>
          </a:p>
        </p:txBody>
      </p:sp>
      <p:sp>
        <p:nvSpPr>
          <p:cNvPr id="797" name="Shape 797"/>
          <p:cNvSpPr txBox="1">
            <a:spLocks noGrp="1"/>
          </p:cNvSpPr>
          <p:nvPr>
            <p:ph type="sldNum" idx="12"/>
          </p:nvPr>
        </p:nvSpPr>
        <p:spPr>
          <a:xfrm>
            <a:off x="3883828" y="8684928"/>
            <a:ext cx="2972700" cy="459000"/>
          </a:xfrm>
          <a:prstGeom prst="rect">
            <a:avLst/>
          </a:prstGeom>
          <a:noFill/>
          <a:ln>
            <a:noFill/>
          </a:ln>
        </p:spPr>
        <p:txBody>
          <a:bodyPr lIns="91400" tIns="45700" rIns="91400"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Arial"/>
                <a:ea typeface="Arial"/>
                <a:cs typeface="Arial"/>
                <a:sym typeface="Arial"/>
              </a:rPr>
              <a:t>13</a:t>
            </a:fld>
            <a:endParaRPr lang="en-US" sz="120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Shape 814"/>
          <p:cNvSpPr txBox="1">
            <a:spLocks noGrp="1"/>
          </p:cNvSpPr>
          <p:nvPr>
            <p:ph type="body" idx="1"/>
          </p:nvPr>
        </p:nvSpPr>
        <p:spPr>
          <a:xfrm>
            <a:off x="686590" y="4400238"/>
            <a:ext cx="5486400" cy="3600899"/>
          </a:xfrm>
          <a:prstGeom prst="rect">
            <a:avLst/>
          </a:prstGeom>
        </p:spPr>
        <p:txBody>
          <a:bodyPr lIns="91425" tIns="91425" rIns="91425" bIns="91425" anchor="t" anchorCtr="0">
            <a:noAutofit/>
          </a:bodyPr>
          <a:lstStyle/>
          <a:p>
            <a:pPr lvl="0" rtl="0">
              <a:spcBef>
                <a:spcPts val="0"/>
              </a:spcBef>
              <a:buNone/>
            </a:pPr>
            <a:endParaRPr/>
          </a:p>
        </p:txBody>
      </p:sp>
      <p:sp>
        <p:nvSpPr>
          <p:cNvPr id="815" name="Shape 815"/>
          <p:cNvSpPr>
            <a:spLocks noGrp="1" noRot="1" noChangeAspect="1"/>
          </p:cNvSpPr>
          <p:nvPr>
            <p:ph type="sldImg" idx="2"/>
          </p:nvPr>
        </p:nvSpPr>
        <p:spPr>
          <a:xfrm>
            <a:off x="687388" y="1143000"/>
            <a:ext cx="5484812"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Shape 8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45" name="Shape 84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846" name="Shape 84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53" name="Shape 8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Shape 8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58" name="Shape 8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34" name="Shape 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08" name="Shape 4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7" name="Shape 46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468" name="Shape 46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75" name="Shape 4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Shape 5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549" name="Shape 5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3" name="Shape 613"/>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Audience already know they wanna build great sw</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This slide speaks to CI/CD + the resiliency afforded by PCF as the answer</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Objective = Of course! This sounds fantastic!</a:t>
            </a:r>
          </a:p>
          <a:p>
            <a:pPr marL="0" marR="0" lvl="0" indent="0" algn="l" rtl="0">
              <a:lnSpc>
                <a:spcPct val="100000"/>
              </a:lnSpc>
              <a:spcBef>
                <a:spcPts val="1200"/>
              </a:spcBef>
              <a:spcAft>
                <a:spcPts val="0"/>
              </a:spcAft>
              <a:buClr>
                <a:schemeClr val="dk1"/>
              </a:buClr>
              <a:buSzPct val="250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120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OLD NOTES ….</a:t>
            </a:r>
          </a:p>
          <a:p>
            <a:pPr marL="0" marR="0" lvl="0" indent="0" algn="l" rtl="0">
              <a:lnSpc>
                <a:spcPct val="100000"/>
              </a:lnSpc>
              <a:spcBef>
                <a:spcPts val="1200"/>
              </a:spcBef>
              <a:spcAft>
                <a:spcPts val="0"/>
              </a:spcAft>
              <a:buClr>
                <a:schemeClr val="dk1"/>
              </a:buClr>
              <a:buSzPct val="250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1200"/>
              </a:spcBef>
              <a:spcAft>
                <a:spcPts val="0"/>
              </a:spcAft>
              <a:buClr>
                <a:schemeClr val="dk1"/>
              </a:buClr>
              <a:buSzPct val="250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1200"/>
              </a:spcBef>
              <a:spcAft>
                <a:spcPts val="0"/>
              </a:spcAft>
              <a:buClr>
                <a:schemeClr val="dk1"/>
              </a:buClr>
              <a:buSzPct val="250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120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 Stats from </a:t>
            </a:r>
            <a:r>
              <a:rPr lang="en-US" sz="1200" b="0" i="1" u="none" strike="noStrike" cap="none">
                <a:solidFill>
                  <a:schemeClr val="lt1"/>
                </a:solidFill>
                <a:latin typeface="Arial"/>
                <a:ea typeface="Arial"/>
                <a:cs typeface="Arial"/>
                <a:sym typeface="Arial"/>
              </a:rPr>
              <a:t>The Case for Continuous Delivery </a:t>
            </a:r>
            <a:r>
              <a:rPr lang="en-US" sz="1200" b="0" i="0" u="none" strike="noStrike" cap="none">
                <a:solidFill>
                  <a:schemeClr val="lt1"/>
                </a:solidFill>
                <a:latin typeface="Arial"/>
                <a:ea typeface="Arial"/>
                <a:cs typeface="Arial"/>
                <a:sym typeface="Arial"/>
              </a:rPr>
              <a:t>by Jez Humble, Feb 2014</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So why continuous delivery?</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Pivotal CF is at the heart of the solution we’ve been talking about. If a customer is looking to build a next-gen PaaS it is ABSOLUTELY the best platform to do this from an automation, value and openness perspective. PaaS and Pivotal CF on their own offer tremendous operational benefits.</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It’s also important to know that you CAN do a lot of the fancy automation I just talked through using a traditional VMware IaaS M&amp;O stack and tools like Puppet or Chef. This direction is less “turn---key” for sure but is recommended path when modernizing to get maximum efficiency from 2</a:t>
            </a:r>
            <a:r>
              <a:rPr lang="en-US" sz="1200" b="0" i="0" u="none" strike="noStrike" cap="none" baseline="30000">
                <a:solidFill>
                  <a:schemeClr val="dk1"/>
                </a:solidFill>
                <a:latin typeface="Arial"/>
                <a:ea typeface="Arial"/>
                <a:cs typeface="Arial"/>
                <a:sym typeface="Arial"/>
              </a:rPr>
              <a:t>nd</a:t>
            </a:r>
            <a:r>
              <a:rPr lang="en-US" sz="1200" b="0" i="0" u="none" strike="noStrike" cap="none">
                <a:solidFill>
                  <a:schemeClr val="dk1"/>
                </a:solidFill>
                <a:latin typeface="Arial"/>
                <a:ea typeface="Arial"/>
                <a:cs typeface="Arial"/>
                <a:sym typeface="Arial"/>
              </a:rPr>
              <a:t> platform systems.</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But let’s talk about Continuous Delivery PLUS Cloud Foundry</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&lt;CLICK&gt;</a:t>
            </a: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Like I said, surrounding PaaS is a set of integrated tools that automate the SDLC</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&lt;CLICK&gt;</a:t>
            </a: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When combined these things improve time to market --- you can literally ship code 30 times faster </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&lt;CLICK&gt;</a:t>
            </a: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Higher quality – 50% fewer failed deployments and the ability to restore services 12x faster</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&lt;CLICK&gt;</a:t>
            </a: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Reduced cost – 90% lower operational costs thanks to significantly lower headcount requirements</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&lt;CLICK&gt;</a:t>
            </a: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And finally it delivers early ROI – by getting code out the door sooner and updating more often --- these initiatives tend to pay for themselves very quickly</a:t>
            </a:r>
          </a:p>
          <a:p>
            <a:pPr marL="0" marR="0" lvl="0" indent="0" algn="l" rtl="0">
              <a:lnSpc>
                <a:spcPct val="100000"/>
              </a:lnSpc>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14" name="Shape 614"/>
          <p:cNvSpPr txBox="1">
            <a:spLocks noGrp="1"/>
          </p:cNvSpPr>
          <p:nvPr>
            <p:ph type="sldNum" idx="12"/>
          </p:nvPr>
        </p:nvSpPr>
        <p:spPr>
          <a:xfrm>
            <a:off x="3884612" y="8685213"/>
            <a:ext cx="2971800"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9</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16_Blank">
    <p:bg>
      <p:bgPr>
        <a:solidFill>
          <a:schemeClr val="lt1"/>
        </a:solidFill>
        <a:effectLst/>
      </p:bgPr>
    </p:bg>
    <p:spTree>
      <p:nvGrpSpPr>
        <p:cNvPr id="1" name="Shape 11"/>
        <p:cNvGrpSpPr/>
        <p:nvPr/>
      </p:nvGrpSpPr>
      <p:grpSpPr>
        <a:xfrm>
          <a:off x="0" y="0"/>
          <a:ext cx="0" cy="0"/>
          <a:chOff x="0" y="0"/>
          <a:chExt cx="0" cy="0"/>
        </a:xfrm>
      </p:grpSpPr>
      <p:sp>
        <p:nvSpPr>
          <p:cNvPr id="12" name="Shape 12"/>
          <p:cNvSpPr/>
          <p:nvPr/>
        </p:nvSpPr>
        <p:spPr>
          <a:xfrm>
            <a:off x="114300" y="112014"/>
            <a:ext cx="8915400" cy="4919472"/>
          </a:xfrm>
          <a:prstGeom prst="rect">
            <a:avLst/>
          </a:prstGeom>
          <a:solidFill>
            <a:srgbClr val="22313C"/>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13" name="Shape 13"/>
          <p:cNvSpPr>
            <a:spLocks noGrp="1"/>
          </p:cNvSpPr>
          <p:nvPr>
            <p:ph type="pic" idx="2"/>
          </p:nvPr>
        </p:nvSpPr>
        <p:spPr>
          <a:xfrm>
            <a:off x="114300" y="112713"/>
            <a:ext cx="8915400" cy="4918074"/>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p:spTree>
      <p:nvGrpSpPr>
        <p:cNvPr id="1" name="Shape 37"/>
        <p:cNvGrpSpPr/>
        <p:nvPr/>
      </p:nvGrpSpPr>
      <p:grpSpPr>
        <a:xfrm>
          <a:off x="0" y="0"/>
          <a:ext cx="0" cy="0"/>
          <a:chOff x="0" y="0"/>
          <a:chExt cx="0" cy="0"/>
        </a:xfrm>
      </p:grpSpPr>
      <p:sp>
        <p:nvSpPr>
          <p:cNvPr id="38" name="Shape 38"/>
          <p:cNvSpPr txBox="1">
            <a:spLocks noGrp="1"/>
          </p:cNvSpPr>
          <p:nvPr>
            <p:ph type="sldNum" idx="12"/>
          </p:nvPr>
        </p:nvSpPr>
        <p:spPr>
          <a:xfrm>
            <a:off x="524347" y="4651812"/>
            <a:ext cx="2133600" cy="274500"/>
          </a:xfrm>
          <a:prstGeom prst="rect">
            <a:avLst/>
          </a:prstGeom>
          <a:noFill/>
          <a:ln>
            <a:noFill/>
          </a:ln>
        </p:spPr>
        <p:txBody>
          <a:bodyPr lIns="0"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Arial"/>
              <a:buNone/>
            </a:pPr>
            <a:fld id="{00000000-1234-1234-1234-123412341234}" type="slidenum">
              <a:rPr lang="en-US" sz="1000" b="0" i="0" u="none" strike="noStrike" cap="none">
                <a:solidFill>
                  <a:srgbClr val="888888"/>
                </a:solidFill>
                <a:latin typeface="Arial"/>
                <a:ea typeface="Arial"/>
                <a:cs typeface="Arial"/>
                <a:sym typeface="Arial"/>
              </a:rPr>
              <a:t>‹#›</a:t>
            </a:fld>
            <a:endParaRPr lang="en-US" sz="10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_Title Only">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lt2"/>
              </a:buClr>
              <a:buFont typeface="Arial"/>
              <a:buNone/>
              <a:defRPr sz="3200" b="0" i="0" u="none" strike="noStrike" cap="none">
                <a:solidFill>
                  <a:schemeClr val="lt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_Title Only">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lt2"/>
              </a:buClr>
              <a:buFont typeface="Arial"/>
              <a:buNone/>
              <a:defRPr sz="3200" b="0" i="0" u="none" strike="noStrike" cap="none">
                <a:solidFill>
                  <a:schemeClr val="lt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ide by Side">
    <p:spTree>
      <p:nvGrpSpPr>
        <p:cNvPr id="1" name="Shape 43"/>
        <p:cNvGrpSpPr/>
        <p:nvPr/>
      </p:nvGrpSpPr>
      <p:grpSpPr>
        <a:xfrm>
          <a:off x="0" y="0"/>
          <a:ext cx="0" cy="0"/>
          <a:chOff x="0" y="0"/>
          <a:chExt cx="0" cy="0"/>
        </a:xfrm>
      </p:grpSpPr>
      <p:sp>
        <p:nvSpPr>
          <p:cNvPr id="44" name="Shape 44"/>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45" name="Shape 45"/>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pic>
        <p:nvPicPr>
          <p:cNvPr id="46" name="Shape 46"/>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47" name="Shape 47"/>
          <p:cNvSpPr txBox="1">
            <a:spLocks noGrp="1"/>
          </p:cNvSpPr>
          <p:nvPr>
            <p:ph type="body" idx="1"/>
          </p:nvPr>
        </p:nvSpPr>
        <p:spPr>
          <a:xfrm>
            <a:off x="4241260" y="1361959"/>
            <a:ext cx="4850100" cy="3231000"/>
          </a:xfrm>
          <a:prstGeom prst="rect">
            <a:avLst/>
          </a:prstGeom>
          <a:noFill/>
          <a:ln>
            <a:noFill/>
          </a:ln>
        </p:spPr>
        <p:txBody>
          <a:bodyPr lIns="91425" tIns="91425" rIns="91425" bIns="91425" anchor="t" anchorCtr="0"/>
          <a:lstStyle>
            <a:lvl1pPr marL="285750" marR="0" lvl="0" indent="-184150" algn="l" rtl="0">
              <a:lnSpc>
                <a:spcPct val="100000"/>
              </a:lnSpc>
              <a:spcBef>
                <a:spcPts val="300"/>
              </a:spcBef>
              <a:spcAft>
                <a:spcPts val="0"/>
              </a:spcAft>
              <a:buClr>
                <a:srgbClr val="7F7F7F"/>
              </a:buClr>
              <a:buSzPct val="100000"/>
              <a:buFont typeface="Noto Sans Symbols"/>
              <a:buChar char="▪"/>
              <a:defRPr sz="1600" b="0" i="0" u="none" strike="noStrike" cap="none">
                <a:solidFill>
                  <a:schemeClr val="dk2"/>
                </a:solidFill>
                <a:latin typeface="Arial"/>
                <a:ea typeface="Arial"/>
                <a:cs typeface="Arial"/>
                <a:sym typeface="Arial"/>
              </a:defRPr>
            </a:lvl1pPr>
            <a:lvl2pPr marL="740664" marR="0" lvl="1" indent="-194564" algn="l" rtl="0">
              <a:lnSpc>
                <a:spcPct val="100000"/>
              </a:lnSpc>
              <a:spcBef>
                <a:spcPts val="300"/>
              </a:spcBef>
              <a:spcAft>
                <a:spcPts val="0"/>
              </a:spcAft>
              <a:buClr>
                <a:srgbClr val="008674"/>
              </a:buClr>
              <a:buSzPct val="100000"/>
              <a:buFont typeface="Helvetica Neue"/>
              <a:buChar char="-"/>
              <a:defRPr sz="1400" b="0" i="0" u="none" strike="noStrike" cap="none">
                <a:solidFill>
                  <a:schemeClr val="dk2"/>
                </a:solidFill>
                <a:latin typeface="Arial"/>
                <a:ea typeface="Arial"/>
                <a:cs typeface="Arial"/>
                <a:sym typeface="Arial"/>
              </a:defRPr>
            </a:lvl2pPr>
            <a:lvl3pPr marL="914400" marR="0" lvl="2"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3pPr>
            <a:lvl4pPr marL="1371600" marR="0" lvl="3"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1828800" marR="0" lvl="4"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2286000" marR="0" lvl="5"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2743200" marR="0" lvl="6"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3200400" marR="0" lvl="7"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3657600" marR="0" lvl="8"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48" name="Shape 48"/>
          <p:cNvSpPr>
            <a:spLocks noGrp="1"/>
          </p:cNvSpPr>
          <p:nvPr>
            <p:ph type="pic" idx="2"/>
          </p:nvPr>
        </p:nvSpPr>
        <p:spPr>
          <a:xfrm>
            <a:off x="0" y="0"/>
            <a:ext cx="4138200" cy="5135700"/>
          </a:xfrm>
          <a:prstGeom prst="rect">
            <a:avLst/>
          </a:prstGeom>
          <a:solidFill>
            <a:srgbClr val="F2F2F2"/>
          </a:solid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Shape 49"/>
          <p:cNvSpPr txBox="1">
            <a:spLocks noGrp="1"/>
          </p:cNvSpPr>
          <p:nvPr>
            <p:ph type="title"/>
          </p:nvPr>
        </p:nvSpPr>
        <p:spPr>
          <a:xfrm>
            <a:off x="4241260" y="149918"/>
            <a:ext cx="4850100" cy="474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0" name="Shape 50"/>
          <p:cNvSpPr txBox="1">
            <a:spLocks noGrp="1"/>
          </p:cNvSpPr>
          <p:nvPr>
            <p:ph type="body" idx="3"/>
          </p:nvPr>
        </p:nvSpPr>
        <p:spPr>
          <a:xfrm>
            <a:off x="4241762" y="624362"/>
            <a:ext cx="4849799" cy="2885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ontent Page">
    <p:spTree>
      <p:nvGrpSpPr>
        <p:cNvPr id="1" name="Shape 51"/>
        <p:cNvGrpSpPr/>
        <p:nvPr/>
      </p:nvGrpSpPr>
      <p:grpSpPr>
        <a:xfrm>
          <a:off x="0" y="0"/>
          <a:ext cx="0" cy="0"/>
          <a:chOff x="0" y="0"/>
          <a:chExt cx="0" cy="0"/>
        </a:xfrm>
      </p:grpSpPr>
      <p:sp>
        <p:nvSpPr>
          <p:cNvPr id="52" name="Shape 52"/>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53" name="Shape 53"/>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54" name="Shape 54"/>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Shape 55"/>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Arial"/>
              <a:buNone/>
              <a:defRPr sz="2800" b="1" i="0" u="none" strike="noStrike" cap="none">
                <a:solidFill>
                  <a:schemeClr val="accen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56" name="Shape 56"/>
          <p:cNvSpPr txBox="1">
            <a:spLocks noGrp="1"/>
          </p:cNvSpPr>
          <p:nvPr>
            <p:ph type="body" idx="2"/>
          </p:nvPr>
        </p:nvSpPr>
        <p:spPr>
          <a:xfrm>
            <a:off x="365759" y="1254125"/>
            <a:ext cx="8412600" cy="3435300"/>
          </a:xfrm>
          <a:prstGeom prst="rect">
            <a:avLst/>
          </a:prstGeom>
          <a:noFill/>
          <a:ln>
            <a:noFill/>
          </a:ln>
        </p:spPr>
        <p:txBody>
          <a:bodyPr lIns="91425" tIns="91425" rIns="91425" bIns="91425" anchor="t" anchorCtr="0"/>
          <a:lstStyle>
            <a:lvl1pPr marL="285750" marR="0" lvl="0" indent="-133350" algn="l" rtl="0">
              <a:lnSpc>
                <a:spcPct val="100000"/>
              </a:lnSpc>
              <a:spcBef>
                <a:spcPts val="300"/>
              </a:spcBef>
              <a:spcAft>
                <a:spcPts val="0"/>
              </a:spcAft>
              <a:buClr>
                <a:srgbClr val="008674"/>
              </a:buClr>
              <a:buSzPct val="100000"/>
              <a:buFont typeface="Noto Sans Symbols"/>
              <a:buChar char="▪"/>
              <a:defRPr sz="2400" b="0" i="0" u="none" strike="noStrike" cap="none">
                <a:solidFill>
                  <a:srgbClr val="595959"/>
                </a:solidFill>
                <a:latin typeface="Arial"/>
                <a:ea typeface="Arial"/>
                <a:cs typeface="Arial"/>
                <a:sym typeface="Arial"/>
              </a:defRPr>
            </a:lvl1pPr>
            <a:lvl2pPr marL="740664" marR="0" lvl="1" indent="-169164" algn="l" rtl="0">
              <a:lnSpc>
                <a:spcPct val="100000"/>
              </a:lnSpc>
              <a:spcBef>
                <a:spcPts val="300"/>
              </a:spcBef>
              <a:spcAft>
                <a:spcPts val="0"/>
              </a:spcAft>
              <a:buClr>
                <a:srgbClr val="008674"/>
              </a:buClr>
              <a:buSzPct val="100000"/>
              <a:buFont typeface="Helvetica Neue"/>
              <a:buChar char="-"/>
              <a:defRPr sz="2000" b="0" i="0" u="none" strike="noStrike" cap="none">
                <a:solidFill>
                  <a:srgbClr val="595959"/>
                </a:solidFill>
                <a:latin typeface="Arial"/>
                <a:ea typeface="Arial"/>
                <a:cs typeface="Arial"/>
                <a:sym typeface="Arial"/>
              </a:defRPr>
            </a:lvl2pPr>
            <a:lvl3pPr marL="1145286" marR="0" lvl="2" indent="-192786" algn="l" rtl="0">
              <a:lnSpc>
                <a:spcPct val="100000"/>
              </a:lnSpc>
              <a:spcBef>
                <a:spcPts val="300"/>
              </a:spcBef>
              <a:spcAft>
                <a:spcPts val="0"/>
              </a:spcAft>
              <a:buClr>
                <a:srgbClr val="008674"/>
              </a:buClr>
              <a:buSzPct val="100000"/>
              <a:buFont typeface="Arial"/>
              <a:buChar char="•"/>
              <a:defRPr sz="1600" b="0" i="0" u="none" strike="noStrike" cap="none">
                <a:solidFill>
                  <a:srgbClr val="595959"/>
                </a:solidFill>
                <a:latin typeface="Arial"/>
                <a:ea typeface="Arial"/>
                <a:cs typeface="Arial"/>
                <a:sym typeface="Arial"/>
              </a:defRPr>
            </a:lvl3pPr>
            <a:lvl4pPr marL="1657350" marR="0" lvl="3" indent="-196850" algn="l" rtl="0">
              <a:lnSpc>
                <a:spcPct val="100000"/>
              </a:lnSpc>
              <a:spcBef>
                <a:spcPts val="300"/>
              </a:spcBef>
              <a:spcAft>
                <a:spcPts val="0"/>
              </a:spcAft>
              <a:buClr>
                <a:srgbClr val="008674"/>
              </a:buClr>
              <a:buSzPct val="100000"/>
              <a:buFont typeface="Helvetica Neue"/>
              <a:buChar char="-"/>
              <a:defRPr sz="1400" b="0" i="0" u="none" strike="noStrike" cap="none">
                <a:solidFill>
                  <a:srgbClr val="595959"/>
                </a:solidFill>
                <a:latin typeface="Arial"/>
                <a:ea typeface="Arial"/>
                <a:cs typeface="Arial"/>
                <a:sym typeface="Arial"/>
              </a:defRPr>
            </a:lvl4pPr>
            <a:lvl5pPr marL="2057400" marR="0" lvl="4" indent="-139700" algn="l" rtl="0">
              <a:lnSpc>
                <a:spcPct val="100000"/>
              </a:lnSpc>
              <a:spcBef>
                <a:spcPts val="300"/>
              </a:spcBef>
              <a:spcAft>
                <a:spcPts val="0"/>
              </a:spcAft>
              <a:buClr>
                <a:srgbClr val="008674"/>
              </a:buClr>
              <a:buSzPct val="100000"/>
              <a:buFont typeface="Arial"/>
              <a:buChar char="•"/>
              <a:defRPr sz="1400" b="0" i="0" u="none" strike="noStrike" cap="none">
                <a:solidFill>
                  <a:srgbClr val="595959"/>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_Main Page">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3106096" y="149918"/>
            <a:ext cx="5985000" cy="474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9" name="Shape 59"/>
          <p:cNvSpPr txBox="1">
            <a:spLocks noGrp="1"/>
          </p:cNvSpPr>
          <p:nvPr>
            <p:ph type="body" idx="1"/>
          </p:nvPr>
        </p:nvSpPr>
        <p:spPr>
          <a:xfrm>
            <a:off x="3106674" y="624362"/>
            <a:ext cx="5984700" cy="2885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Shape 60"/>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1" name="Shape 61"/>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sp>
        <p:nvSpPr>
          <p:cNvPr id="62" name="Shape 62"/>
          <p:cNvSpPr>
            <a:spLocks noGrp="1"/>
          </p:cNvSpPr>
          <p:nvPr>
            <p:ph type="pic" idx="2"/>
          </p:nvPr>
        </p:nvSpPr>
        <p:spPr>
          <a:xfrm>
            <a:off x="0" y="0"/>
            <a:ext cx="2884500" cy="5135700"/>
          </a:xfrm>
          <a:prstGeom prst="rect">
            <a:avLst/>
          </a:prstGeom>
          <a:solidFill>
            <a:srgbClr val="F2F2F2"/>
          </a:solid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ingle Column">
    <p:spTree>
      <p:nvGrpSpPr>
        <p:cNvPr id="1" name="Shape 74"/>
        <p:cNvGrpSpPr/>
        <p:nvPr/>
      </p:nvGrpSpPr>
      <p:grpSpPr>
        <a:xfrm>
          <a:off x="0" y="0"/>
          <a:ext cx="0" cy="0"/>
          <a:chOff x="0" y="0"/>
          <a:chExt cx="0" cy="0"/>
        </a:xfrm>
      </p:grpSpPr>
      <p:sp>
        <p:nvSpPr>
          <p:cNvPr id="75" name="Shape 75"/>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
        <p:nvSpPr>
          <p:cNvPr id="77" name="Shape 77"/>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79" name="Shape 79"/>
          <p:cNvSpPr txBox="1">
            <a:spLocks noGrp="1"/>
          </p:cNvSpPr>
          <p:nvPr>
            <p:ph type="body" idx="1"/>
          </p:nvPr>
        </p:nvSpPr>
        <p:spPr>
          <a:xfrm>
            <a:off x="719381" y="889396"/>
            <a:ext cx="7704600" cy="31809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White">
    <p:spTree>
      <p:nvGrpSpPr>
        <p:cNvPr id="1" name="Shape 80"/>
        <p:cNvGrpSpPr/>
        <p:nvPr/>
      </p:nvGrpSpPr>
      <p:grpSpPr>
        <a:xfrm>
          <a:off x="0" y="0"/>
          <a:ext cx="0" cy="0"/>
          <a:chOff x="0" y="0"/>
          <a:chExt cx="0" cy="0"/>
        </a:xfrm>
      </p:grpSpPr>
      <p:sp>
        <p:nvSpPr>
          <p:cNvPr id="81" name="Shape 81"/>
          <p:cNvSpPr txBox="1">
            <a:spLocks noGrp="1"/>
          </p:cNvSpPr>
          <p:nvPr>
            <p:ph type="ctrTitle"/>
          </p:nvPr>
        </p:nvSpPr>
        <p:spPr>
          <a:xfrm>
            <a:off x="1680796" y="2509025"/>
            <a:ext cx="7031400" cy="547500"/>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40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82" name="Shape 82"/>
          <p:cNvSpPr txBox="1">
            <a:spLocks noGrp="1"/>
          </p:cNvSpPr>
          <p:nvPr>
            <p:ph type="subTitle" idx="1"/>
          </p:nvPr>
        </p:nvSpPr>
        <p:spPr>
          <a:xfrm>
            <a:off x="1680797" y="3694834"/>
            <a:ext cx="7022100" cy="478500"/>
          </a:xfrm>
          <a:prstGeom prst="rect">
            <a:avLst/>
          </a:prstGeom>
          <a:noFill/>
          <a:ln>
            <a:noFill/>
          </a:ln>
        </p:spPr>
        <p:txBody>
          <a:bodyPr lIns="68575" tIns="68575" rIns="68575" bIns="68575" anchor="t" anchorCtr="0"/>
          <a:lstStyle>
            <a:lvl1pPr marL="0" marR="0" lvl="0" indent="0" algn="l" rtl="0">
              <a:lnSpc>
                <a:spcPct val="80000"/>
              </a:lnSpc>
              <a:spcBef>
                <a:spcPts val="400"/>
              </a:spcBef>
              <a:spcAft>
                <a:spcPts val="0"/>
              </a:spcAft>
              <a:buClr>
                <a:schemeClr val="dk1"/>
              </a:buClr>
              <a:buFont typeface="Arial"/>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83" name="Shape 83"/>
          <p:cNvSpPr txBox="1">
            <a:spLocks noGrp="1"/>
          </p:cNvSpPr>
          <p:nvPr>
            <p:ph type="body" idx="2"/>
          </p:nvPr>
        </p:nvSpPr>
        <p:spPr>
          <a:xfrm>
            <a:off x="1680797" y="4183652"/>
            <a:ext cx="7024200" cy="2328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0"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grpSp>
        <p:nvGrpSpPr>
          <p:cNvPr id="84" name="Shape 84"/>
          <p:cNvGrpSpPr/>
          <p:nvPr/>
        </p:nvGrpSpPr>
        <p:grpSpPr>
          <a:xfrm rot="-5400000">
            <a:off x="-479705" y="2289105"/>
            <a:ext cx="2386713" cy="667922"/>
            <a:chOff x="2560251" y="2184516"/>
            <a:chExt cx="2697155" cy="754800"/>
          </a:xfrm>
        </p:grpSpPr>
        <p:sp>
          <p:nvSpPr>
            <p:cNvPr id="85" name="Shape 85"/>
            <p:cNvSpPr/>
            <p:nvPr/>
          </p:nvSpPr>
          <p:spPr>
            <a:xfrm>
              <a:off x="5083407" y="2740033"/>
              <a:ext cx="174000" cy="174000"/>
            </a:xfrm>
            <a:custGeom>
              <a:avLst/>
              <a:gdLst/>
              <a:ahLst/>
              <a:cxnLst/>
              <a:rect l="0" t="0" r="0" b="0"/>
              <a:pathLst>
                <a:path w="120000" h="120000" extrusionOk="0">
                  <a:moveTo>
                    <a:pt x="108292" y="60000"/>
                  </a:moveTo>
                  <a:lnTo>
                    <a:pt x="106536" y="45882"/>
                  </a:lnTo>
                  <a:lnTo>
                    <a:pt x="101853" y="33529"/>
                  </a:lnTo>
                  <a:lnTo>
                    <a:pt x="94243" y="23529"/>
                  </a:lnTo>
                  <a:lnTo>
                    <a:pt x="84878" y="16470"/>
                  </a:lnTo>
                  <a:lnTo>
                    <a:pt x="73170" y="11764"/>
                  </a:lnTo>
                  <a:lnTo>
                    <a:pt x="59707" y="9411"/>
                  </a:lnTo>
                  <a:lnTo>
                    <a:pt x="46829" y="11764"/>
                  </a:lnTo>
                  <a:lnTo>
                    <a:pt x="35121" y="16470"/>
                  </a:lnTo>
                  <a:lnTo>
                    <a:pt x="25756" y="23529"/>
                  </a:lnTo>
                  <a:lnTo>
                    <a:pt x="18146" y="33529"/>
                  </a:lnTo>
                  <a:lnTo>
                    <a:pt x="13463" y="45882"/>
                  </a:lnTo>
                  <a:lnTo>
                    <a:pt x="11707" y="60000"/>
                  </a:lnTo>
                  <a:lnTo>
                    <a:pt x="13463" y="74117"/>
                  </a:lnTo>
                  <a:lnTo>
                    <a:pt x="18146" y="85882"/>
                  </a:lnTo>
                  <a:lnTo>
                    <a:pt x="25756" y="95882"/>
                  </a:lnTo>
                  <a:lnTo>
                    <a:pt x="35121" y="103529"/>
                  </a:lnTo>
                  <a:lnTo>
                    <a:pt x="46829" y="108235"/>
                  </a:lnTo>
                  <a:lnTo>
                    <a:pt x="59707" y="110588"/>
                  </a:lnTo>
                  <a:lnTo>
                    <a:pt x="73170" y="108235"/>
                  </a:lnTo>
                  <a:lnTo>
                    <a:pt x="84878" y="103529"/>
                  </a:lnTo>
                  <a:lnTo>
                    <a:pt x="94243" y="95882"/>
                  </a:lnTo>
                  <a:lnTo>
                    <a:pt x="101853" y="85882"/>
                  </a:lnTo>
                  <a:lnTo>
                    <a:pt x="106536" y="74117"/>
                  </a:lnTo>
                  <a:lnTo>
                    <a:pt x="108292" y="60000"/>
                  </a:lnTo>
                  <a:close/>
                  <a:moveTo>
                    <a:pt x="47414" y="62352"/>
                  </a:moveTo>
                  <a:lnTo>
                    <a:pt x="47414" y="95294"/>
                  </a:lnTo>
                  <a:lnTo>
                    <a:pt x="36878" y="95294"/>
                  </a:lnTo>
                  <a:lnTo>
                    <a:pt x="36878" y="22941"/>
                  </a:lnTo>
                  <a:lnTo>
                    <a:pt x="63219" y="22941"/>
                  </a:lnTo>
                  <a:lnTo>
                    <a:pt x="73170" y="24705"/>
                  </a:lnTo>
                  <a:lnTo>
                    <a:pt x="79609" y="28235"/>
                  </a:lnTo>
                  <a:lnTo>
                    <a:pt x="83707" y="34705"/>
                  </a:lnTo>
                  <a:lnTo>
                    <a:pt x="84878" y="42941"/>
                  </a:lnTo>
                  <a:lnTo>
                    <a:pt x="83707" y="50000"/>
                  </a:lnTo>
                  <a:lnTo>
                    <a:pt x="79024" y="55882"/>
                  </a:lnTo>
                  <a:lnTo>
                    <a:pt x="72585" y="58235"/>
                  </a:lnTo>
                  <a:lnTo>
                    <a:pt x="72585" y="58823"/>
                  </a:lnTo>
                  <a:lnTo>
                    <a:pt x="77268" y="61176"/>
                  </a:lnTo>
                  <a:lnTo>
                    <a:pt x="80780" y="66470"/>
                  </a:lnTo>
                  <a:lnTo>
                    <a:pt x="82536" y="75294"/>
                  </a:lnTo>
                  <a:lnTo>
                    <a:pt x="83121" y="80588"/>
                  </a:lnTo>
                  <a:lnTo>
                    <a:pt x="83707" y="87058"/>
                  </a:lnTo>
                  <a:lnTo>
                    <a:pt x="84878" y="91764"/>
                  </a:lnTo>
                  <a:lnTo>
                    <a:pt x="86634" y="95294"/>
                  </a:lnTo>
                  <a:lnTo>
                    <a:pt x="74341" y="95294"/>
                  </a:lnTo>
                  <a:lnTo>
                    <a:pt x="72585" y="87647"/>
                  </a:lnTo>
                  <a:lnTo>
                    <a:pt x="70829" y="79411"/>
                  </a:lnTo>
                  <a:lnTo>
                    <a:pt x="69658" y="71176"/>
                  </a:lnTo>
                  <a:lnTo>
                    <a:pt x="67317" y="65882"/>
                  </a:lnTo>
                  <a:lnTo>
                    <a:pt x="63219" y="62941"/>
                  </a:lnTo>
                  <a:lnTo>
                    <a:pt x="57365" y="62352"/>
                  </a:lnTo>
                  <a:lnTo>
                    <a:pt x="47414" y="62352"/>
                  </a:lnTo>
                  <a:close/>
                  <a:moveTo>
                    <a:pt x="60292" y="52941"/>
                  </a:moveTo>
                  <a:lnTo>
                    <a:pt x="66731" y="52352"/>
                  </a:lnTo>
                  <a:lnTo>
                    <a:pt x="70829" y="49411"/>
                  </a:lnTo>
                  <a:lnTo>
                    <a:pt x="73170" y="46470"/>
                  </a:lnTo>
                  <a:lnTo>
                    <a:pt x="73170" y="42941"/>
                  </a:lnTo>
                  <a:lnTo>
                    <a:pt x="73170" y="38823"/>
                  </a:lnTo>
                  <a:lnTo>
                    <a:pt x="70829" y="35882"/>
                  </a:lnTo>
                  <a:lnTo>
                    <a:pt x="66731" y="32941"/>
                  </a:lnTo>
                  <a:lnTo>
                    <a:pt x="60292" y="32352"/>
                  </a:lnTo>
                  <a:lnTo>
                    <a:pt x="47414" y="32352"/>
                  </a:lnTo>
                  <a:lnTo>
                    <a:pt x="47414" y="52941"/>
                  </a:lnTo>
                  <a:lnTo>
                    <a:pt x="60292" y="52941"/>
                  </a:lnTo>
                  <a:close/>
                  <a:moveTo>
                    <a:pt x="0" y="60000"/>
                  </a:moveTo>
                  <a:lnTo>
                    <a:pt x="1756" y="45294"/>
                  </a:lnTo>
                  <a:lnTo>
                    <a:pt x="6439" y="32352"/>
                  </a:lnTo>
                  <a:lnTo>
                    <a:pt x="13463" y="21764"/>
                  </a:lnTo>
                  <a:lnTo>
                    <a:pt x="22829" y="12352"/>
                  </a:lnTo>
                  <a:lnTo>
                    <a:pt x="33951" y="5882"/>
                  </a:lnTo>
                  <a:lnTo>
                    <a:pt x="46829" y="1764"/>
                  </a:lnTo>
                  <a:lnTo>
                    <a:pt x="59707" y="0"/>
                  </a:lnTo>
                  <a:lnTo>
                    <a:pt x="73170" y="1764"/>
                  </a:lnTo>
                  <a:lnTo>
                    <a:pt x="86048" y="5882"/>
                  </a:lnTo>
                  <a:lnTo>
                    <a:pt x="97170" y="12352"/>
                  </a:lnTo>
                  <a:lnTo>
                    <a:pt x="106536" y="21764"/>
                  </a:lnTo>
                  <a:lnTo>
                    <a:pt x="113560" y="32352"/>
                  </a:lnTo>
                  <a:lnTo>
                    <a:pt x="118243" y="45294"/>
                  </a:lnTo>
                  <a:lnTo>
                    <a:pt x="120000" y="60000"/>
                  </a:lnTo>
                  <a:lnTo>
                    <a:pt x="118243" y="74705"/>
                  </a:lnTo>
                  <a:lnTo>
                    <a:pt x="113560" y="87647"/>
                  </a:lnTo>
                  <a:lnTo>
                    <a:pt x="106536" y="98235"/>
                  </a:lnTo>
                  <a:lnTo>
                    <a:pt x="97170" y="107647"/>
                  </a:lnTo>
                  <a:lnTo>
                    <a:pt x="86048" y="114117"/>
                  </a:lnTo>
                  <a:lnTo>
                    <a:pt x="73170" y="118235"/>
                  </a:lnTo>
                  <a:lnTo>
                    <a:pt x="59707" y="120000"/>
                  </a:lnTo>
                  <a:lnTo>
                    <a:pt x="46829" y="118235"/>
                  </a:lnTo>
                  <a:lnTo>
                    <a:pt x="33951" y="114117"/>
                  </a:lnTo>
                  <a:lnTo>
                    <a:pt x="22829" y="107647"/>
                  </a:lnTo>
                  <a:lnTo>
                    <a:pt x="13463" y="98235"/>
                  </a:lnTo>
                  <a:lnTo>
                    <a:pt x="6439" y="87647"/>
                  </a:lnTo>
                  <a:lnTo>
                    <a:pt x="1756" y="74705"/>
                  </a:lnTo>
                  <a:lnTo>
                    <a:pt x="0" y="6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86" name="Shape 86"/>
            <p:cNvSpPr/>
            <p:nvPr/>
          </p:nvSpPr>
          <p:spPr>
            <a:xfrm>
              <a:off x="4375228" y="2451674"/>
              <a:ext cx="623400" cy="462300"/>
            </a:xfrm>
            <a:custGeom>
              <a:avLst/>
              <a:gdLst/>
              <a:ahLst/>
              <a:cxnLst/>
              <a:rect l="0" t="0" r="0" b="0"/>
              <a:pathLst>
                <a:path w="120000" h="120000" extrusionOk="0">
                  <a:moveTo>
                    <a:pt x="78474" y="120000"/>
                  </a:moveTo>
                  <a:lnTo>
                    <a:pt x="59182" y="90661"/>
                  </a:lnTo>
                  <a:lnTo>
                    <a:pt x="40217" y="120000"/>
                  </a:lnTo>
                  <a:lnTo>
                    <a:pt x="0" y="120000"/>
                  </a:lnTo>
                  <a:lnTo>
                    <a:pt x="39237" y="60000"/>
                  </a:lnTo>
                  <a:lnTo>
                    <a:pt x="0" y="0"/>
                  </a:lnTo>
                  <a:lnTo>
                    <a:pt x="41362" y="0"/>
                  </a:lnTo>
                  <a:lnTo>
                    <a:pt x="60653" y="29117"/>
                  </a:lnTo>
                  <a:lnTo>
                    <a:pt x="79455" y="0"/>
                  </a:lnTo>
                  <a:lnTo>
                    <a:pt x="119509" y="0"/>
                  </a:lnTo>
                  <a:lnTo>
                    <a:pt x="80435" y="59779"/>
                  </a:lnTo>
                  <a:lnTo>
                    <a:pt x="120000" y="120000"/>
                  </a:lnTo>
                  <a:lnTo>
                    <a:pt x="78474" y="12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87" name="Shape 87"/>
            <p:cNvSpPr/>
            <p:nvPr/>
          </p:nvSpPr>
          <p:spPr>
            <a:xfrm>
              <a:off x="3976612" y="2184516"/>
              <a:ext cx="398700" cy="729300"/>
            </a:xfrm>
            <a:custGeom>
              <a:avLst/>
              <a:gdLst/>
              <a:ahLst/>
              <a:cxnLst/>
              <a:rect l="0" t="0" r="0" b="0"/>
              <a:pathLst>
                <a:path w="120000" h="120000" extrusionOk="0">
                  <a:moveTo>
                    <a:pt x="0" y="120000"/>
                  </a:moveTo>
                  <a:lnTo>
                    <a:pt x="0" y="0"/>
                  </a:lnTo>
                  <a:lnTo>
                    <a:pt x="120000" y="0"/>
                  </a:lnTo>
                  <a:lnTo>
                    <a:pt x="120000" y="26635"/>
                  </a:lnTo>
                  <a:lnTo>
                    <a:pt x="50700" y="26635"/>
                  </a:lnTo>
                  <a:lnTo>
                    <a:pt x="50700" y="43738"/>
                  </a:lnTo>
                  <a:lnTo>
                    <a:pt x="120000" y="43738"/>
                  </a:lnTo>
                  <a:lnTo>
                    <a:pt x="120000" y="69532"/>
                  </a:lnTo>
                  <a:lnTo>
                    <a:pt x="50700" y="69532"/>
                  </a:lnTo>
                  <a:lnTo>
                    <a:pt x="50700" y="93084"/>
                  </a:lnTo>
                  <a:lnTo>
                    <a:pt x="120000" y="93084"/>
                  </a:lnTo>
                  <a:lnTo>
                    <a:pt x="120000" y="120000"/>
                  </a:lnTo>
                  <a:lnTo>
                    <a:pt x="0" y="12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88" name="Shape 88"/>
            <p:cNvSpPr/>
            <p:nvPr/>
          </p:nvSpPr>
          <p:spPr>
            <a:xfrm>
              <a:off x="2560251" y="2184516"/>
              <a:ext cx="1416299" cy="754800"/>
            </a:xfrm>
            <a:custGeom>
              <a:avLst/>
              <a:gdLst/>
              <a:ahLst/>
              <a:cxnLst/>
              <a:rect l="0" t="0" r="0" b="0"/>
              <a:pathLst>
                <a:path w="120000" h="120000" extrusionOk="0">
                  <a:moveTo>
                    <a:pt x="105611" y="0"/>
                  </a:moveTo>
                  <a:lnTo>
                    <a:pt x="105611" y="47350"/>
                  </a:lnTo>
                  <a:lnTo>
                    <a:pt x="105539" y="47350"/>
                  </a:lnTo>
                  <a:lnTo>
                    <a:pt x="103812" y="44239"/>
                  </a:lnTo>
                  <a:lnTo>
                    <a:pt x="102086" y="41939"/>
                  </a:lnTo>
                  <a:lnTo>
                    <a:pt x="100143" y="40045"/>
                  </a:lnTo>
                  <a:lnTo>
                    <a:pt x="98129" y="38962"/>
                  </a:lnTo>
                  <a:lnTo>
                    <a:pt x="96043" y="38286"/>
                  </a:lnTo>
                  <a:lnTo>
                    <a:pt x="93812" y="38151"/>
                  </a:lnTo>
                  <a:lnTo>
                    <a:pt x="90719" y="38421"/>
                  </a:lnTo>
                  <a:lnTo>
                    <a:pt x="87913" y="39774"/>
                  </a:lnTo>
                  <a:lnTo>
                    <a:pt x="85251" y="41803"/>
                  </a:lnTo>
                  <a:lnTo>
                    <a:pt x="82805" y="44509"/>
                  </a:lnTo>
                  <a:lnTo>
                    <a:pt x="80647" y="47891"/>
                  </a:lnTo>
                  <a:lnTo>
                    <a:pt x="78776" y="51815"/>
                  </a:lnTo>
                  <a:lnTo>
                    <a:pt x="77122" y="56279"/>
                  </a:lnTo>
                  <a:lnTo>
                    <a:pt x="75755" y="61014"/>
                  </a:lnTo>
                  <a:lnTo>
                    <a:pt x="74820" y="66155"/>
                  </a:lnTo>
                  <a:lnTo>
                    <a:pt x="73669" y="60473"/>
                  </a:lnTo>
                  <a:lnTo>
                    <a:pt x="72302" y="55467"/>
                  </a:lnTo>
                  <a:lnTo>
                    <a:pt x="70503" y="51003"/>
                  </a:lnTo>
                  <a:lnTo>
                    <a:pt x="68489" y="47080"/>
                  </a:lnTo>
                  <a:lnTo>
                    <a:pt x="66115" y="43697"/>
                  </a:lnTo>
                  <a:lnTo>
                    <a:pt x="63453" y="41262"/>
                  </a:lnTo>
                  <a:lnTo>
                    <a:pt x="60503" y="39233"/>
                  </a:lnTo>
                  <a:lnTo>
                    <a:pt x="57338" y="38151"/>
                  </a:lnTo>
                  <a:lnTo>
                    <a:pt x="53812" y="37745"/>
                  </a:lnTo>
                  <a:lnTo>
                    <a:pt x="50647" y="38151"/>
                  </a:lnTo>
                  <a:lnTo>
                    <a:pt x="47625" y="39098"/>
                  </a:lnTo>
                  <a:lnTo>
                    <a:pt x="44748" y="40721"/>
                  </a:lnTo>
                  <a:lnTo>
                    <a:pt x="42230" y="43021"/>
                  </a:lnTo>
                  <a:lnTo>
                    <a:pt x="39856" y="45862"/>
                  </a:lnTo>
                  <a:lnTo>
                    <a:pt x="37769" y="49109"/>
                  </a:lnTo>
                  <a:lnTo>
                    <a:pt x="35971" y="53167"/>
                  </a:lnTo>
                  <a:lnTo>
                    <a:pt x="34460" y="57361"/>
                  </a:lnTo>
                  <a:lnTo>
                    <a:pt x="34460" y="42209"/>
                  </a:lnTo>
                  <a:lnTo>
                    <a:pt x="16187" y="42209"/>
                  </a:lnTo>
                  <a:lnTo>
                    <a:pt x="16187" y="25704"/>
                  </a:lnTo>
                  <a:lnTo>
                    <a:pt x="36115" y="25704"/>
                  </a:lnTo>
                  <a:lnTo>
                    <a:pt x="36115" y="0"/>
                  </a:lnTo>
                  <a:lnTo>
                    <a:pt x="0" y="0"/>
                  </a:lnTo>
                  <a:lnTo>
                    <a:pt x="0" y="115806"/>
                  </a:lnTo>
                  <a:lnTo>
                    <a:pt x="16187" y="115806"/>
                  </a:lnTo>
                  <a:lnTo>
                    <a:pt x="16187" y="67102"/>
                  </a:lnTo>
                  <a:lnTo>
                    <a:pt x="32374" y="67102"/>
                  </a:lnTo>
                  <a:lnTo>
                    <a:pt x="31870" y="72514"/>
                  </a:lnTo>
                  <a:lnTo>
                    <a:pt x="31654" y="78466"/>
                  </a:lnTo>
                  <a:lnTo>
                    <a:pt x="31870" y="84960"/>
                  </a:lnTo>
                  <a:lnTo>
                    <a:pt x="32589" y="90913"/>
                  </a:lnTo>
                  <a:lnTo>
                    <a:pt x="33669" y="96459"/>
                  </a:lnTo>
                  <a:lnTo>
                    <a:pt x="35179" y="101600"/>
                  </a:lnTo>
                  <a:lnTo>
                    <a:pt x="36978" y="106065"/>
                  </a:lnTo>
                  <a:lnTo>
                    <a:pt x="39136" y="109988"/>
                  </a:lnTo>
                  <a:lnTo>
                    <a:pt x="41726" y="113506"/>
                  </a:lnTo>
                  <a:lnTo>
                    <a:pt x="44388" y="116076"/>
                  </a:lnTo>
                  <a:lnTo>
                    <a:pt x="47338" y="118105"/>
                  </a:lnTo>
                  <a:lnTo>
                    <a:pt x="50503" y="119188"/>
                  </a:lnTo>
                  <a:lnTo>
                    <a:pt x="53812" y="119729"/>
                  </a:lnTo>
                  <a:lnTo>
                    <a:pt x="57194" y="119188"/>
                  </a:lnTo>
                  <a:lnTo>
                    <a:pt x="60287" y="118241"/>
                  </a:lnTo>
                  <a:lnTo>
                    <a:pt x="63093" y="116617"/>
                  </a:lnTo>
                  <a:lnTo>
                    <a:pt x="65683" y="114317"/>
                  </a:lnTo>
                  <a:lnTo>
                    <a:pt x="67985" y="111341"/>
                  </a:lnTo>
                  <a:lnTo>
                    <a:pt x="70071" y="107688"/>
                  </a:lnTo>
                  <a:lnTo>
                    <a:pt x="71870" y="103494"/>
                  </a:lnTo>
                  <a:lnTo>
                    <a:pt x="73453" y="98759"/>
                  </a:lnTo>
                  <a:lnTo>
                    <a:pt x="74820" y="93348"/>
                  </a:lnTo>
                  <a:lnTo>
                    <a:pt x="60935" y="93348"/>
                  </a:lnTo>
                  <a:lnTo>
                    <a:pt x="59928" y="95648"/>
                  </a:lnTo>
                  <a:lnTo>
                    <a:pt x="59064" y="97271"/>
                  </a:lnTo>
                  <a:lnTo>
                    <a:pt x="58057" y="98624"/>
                  </a:lnTo>
                  <a:lnTo>
                    <a:pt x="56906" y="99436"/>
                  </a:lnTo>
                  <a:lnTo>
                    <a:pt x="55539" y="99977"/>
                  </a:lnTo>
                  <a:lnTo>
                    <a:pt x="53812" y="99977"/>
                  </a:lnTo>
                  <a:lnTo>
                    <a:pt x="52014" y="99571"/>
                  </a:lnTo>
                  <a:lnTo>
                    <a:pt x="50287" y="98489"/>
                  </a:lnTo>
                  <a:lnTo>
                    <a:pt x="48848" y="96459"/>
                  </a:lnTo>
                  <a:lnTo>
                    <a:pt x="47553" y="94024"/>
                  </a:lnTo>
                  <a:lnTo>
                    <a:pt x="46546" y="91048"/>
                  </a:lnTo>
                  <a:lnTo>
                    <a:pt x="45971" y="87666"/>
                  </a:lnTo>
                  <a:lnTo>
                    <a:pt x="45683" y="84284"/>
                  </a:lnTo>
                  <a:lnTo>
                    <a:pt x="74028" y="84284"/>
                  </a:lnTo>
                  <a:lnTo>
                    <a:pt x="74460" y="89425"/>
                  </a:lnTo>
                  <a:lnTo>
                    <a:pt x="75323" y="94295"/>
                  </a:lnTo>
                  <a:lnTo>
                    <a:pt x="76402" y="99165"/>
                  </a:lnTo>
                  <a:lnTo>
                    <a:pt x="77769" y="103359"/>
                  </a:lnTo>
                  <a:lnTo>
                    <a:pt x="79424" y="107553"/>
                  </a:lnTo>
                  <a:lnTo>
                    <a:pt x="81366" y="110935"/>
                  </a:lnTo>
                  <a:lnTo>
                    <a:pt x="83525" y="114047"/>
                  </a:lnTo>
                  <a:lnTo>
                    <a:pt x="85827" y="116617"/>
                  </a:lnTo>
                  <a:lnTo>
                    <a:pt x="88417" y="118376"/>
                  </a:lnTo>
                  <a:lnTo>
                    <a:pt x="91079" y="119594"/>
                  </a:lnTo>
                  <a:lnTo>
                    <a:pt x="93956" y="120000"/>
                  </a:lnTo>
                  <a:lnTo>
                    <a:pt x="96258" y="119594"/>
                  </a:lnTo>
                  <a:lnTo>
                    <a:pt x="98417" y="118511"/>
                  </a:lnTo>
                  <a:lnTo>
                    <a:pt x="100503" y="116888"/>
                  </a:lnTo>
                  <a:lnTo>
                    <a:pt x="102374" y="114588"/>
                  </a:lnTo>
                  <a:lnTo>
                    <a:pt x="104028" y="111612"/>
                  </a:lnTo>
                  <a:lnTo>
                    <a:pt x="105539" y="108365"/>
                  </a:lnTo>
                  <a:lnTo>
                    <a:pt x="105611" y="108365"/>
                  </a:lnTo>
                  <a:lnTo>
                    <a:pt x="105611" y="115806"/>
                  </a:lnTo>
                  <a:lnTo>
                    <a:pt x="119999" y="115806"/>
                  </a:lnTo>
                  <a:lnTo>
                    <a:pt x="119999" y="0"/>
                  </a:lnTo>
                  <a:lnTo>
                    <a:pt x="105611" y="0"/>
                  </a:lnTo>
                  <a:close/>
                  <a:moveTo>
                    <a:pt x="46115" y="67508"/>
                  </a:moveTo>
                  <a:lnTo>
                    <a:pt x="46762" y="63990"/>
                  </a:lnTo>
                  <a:lnTo>
                    <a:pt x="47697" y="61014"/>
                  </a:lnTo>
                  <a:lnTo>
                    <a:pt x="48920" y="58579"/>
                  </a:lnTo>
                  <a:lnTo>
                    <a:pt x="50359" y="56685"/>
                  </a:lnTo>
                  <a:lnTo>
                    <a:pt x="52014" y="55738"/>
                  </a:lnTo>
                  <a:lnTo>
                    <a:pt x="53812" y="55332"/>
                  </a:lnTo>
                  <a:lnTo>
                    <a:pt x="55755" y="55603"/>
                  </a:lnTo>
                  <a:lnTo>
                    <a:pt x="57553" y="56685"/>
                  </a:lnTo>
                  <a:lnTo>
                    <a:pt x="58992" y="58579"/>
                  </a:lnTo>
                  <a:lnTo>
                    <a:pt x="60143" y="61014"/>
                  </a:lnTo>
                  <a:lnTo>
                    <a:pt x="61007" y="63990"/>
                  </a:lnTo>
                  <a:lnTo>
                    <a:pt x="61582" y="67508"/>
                  </a:lnTo>
                  <a:lnTo>
                    <a:pt x="61366" y="67508"/>
                  </a:lnTo>
                  <a:lnTo>
                    <a:pt x="60575" y="67508"/>
                  </a:lnTo>
                  <a:lnTo>
                    <a:pt x="59280" y="67508"/>
                  </a:lnTo>
                  <a:lnTo>
                    <a:pt x="57697" y="67508"/>
                  </a:lnTo>
                  <a:lnTo>
                    <a:pt x="55899" y="67508"/>
                  </a:lnTo>
                  <a:lnTo>
                    <a:pt x="53956" y="67508"/>
                  </a:lnTo>
                  <a:lnTo>
                    <a:pt x="52014" y="67508"/>
                  </a:lnTo>
                  <a:lnTo>
                    <a:pt x="50215" y="67508"/>
                  </a:lnTo>
                  <a:lnTo>
                    <a:pt x="48633" y="67508"/>
                  </a:lnTo>
                  <a:lnTo>
                    <a:pt x="47338" y="67508"/>
                  </a:lnTo>
                  <a:lnTo>
                    <a:pt x="46474" y="67508"/>
                  </a:lnTo>
                  <a:lnTo>
                    <a:pt x="46115" y="67508"/>
                  </a:lnTo>
                  <a:close/>
                  <a:moveTo>
                    <a:pt x="96978" y="98083"/>
                  </a:moveTo>
                  <a:lnTo>
                    <a:pt x="95107" y="97812"/>
                  </a:lnTo>
                  <a:lnTo>
                    <a:pt x="93453" y="96459"/>
                  </a:lnTo>
                  <a:lnTo>
                    <a:pt x="91942" y="94701"/>
                  </a:lnTo>
                  <a:lnTo>
                    <a:pt x="90719" y="92130"/>
                  </a:lnTo>
                  <a:lnTo>
                    <a:pt x="89712" y="89425"/>
                  </a:lnTo>
                  <a:lnTo>
                    <a:pt x="88992" y="86313"/>
                  </a:lnTo>
                  <a:lnTo>
                    <a:pt x="88561" y="82795"/>
                  </a:lnTo>
                  <a:lnTo>
                    <a:pt x="88417" y="79143"/>
                  </a:lnTo>
                  <a:lnTo>
                    <a:pt x="88561" y="75760"/>
                  </a:lnTo>
                  <a:lnTo>
                    <a:pt x="88848" y="72378"/>
                  </a:lnTo>
                  <a:lnTo>
                    <a:pt x="89352" y="69267"/>
                  </a:lnTo>
                  <a:lnTo>
                    <a:pt x="90143" y="66290"/>
                  </a:lnTo>
                  <a:lnTo>
                    <a:pt x="91079" y="63855"/>
                  </a:lnTo>
                  <a:lnTo>
                    <a:pt x="92230" y="61691"/>
                  </a:lnTo>
                  <a:lnTo>
                    <a:pt x="93597" y="60067"/>
                  </a:lnTo>
                  <a:lnTo>
                    <a:pt x="95179" y="59120"/>
                  </a:lnTo>
                  <a:lnTo>
                    <a:pt x="96978" y="58714"/>
                  </a:lnTo>
                  <a:lnTo>
                    <a:pt x="98848" y="59120"/>
                  </a:lnTo>
                  <a:lnTo>
                    <a:pt x="100431" y="60067"/>
                  </a:lnTo>
                  <a:lnTo>
                    <a:pt x="101726" y="61691"/>
                  </a:lnTo>
                  <a:lnTo>
                    <a:pt x="102805" y="63855"/>
                  </a:lnTo>
                  <a:lnTo>
                    <a:pt x="103741" y="66290"/>
                  </a:lnTo>
                  <a:lnTo>
                    <a:pt x="104388" y="69267"/>
                  </a:lnTo>
                  <a:lnTo>
                    <a:pt x="104964" y="72378"/>
                  </a:lnTo>
                  <a:lnTo>
                    <a:pt x="105179" y="75760"/>
                  </a:lnTo>
                  <a:lnTo>
                    <a:pt x="105251" y="79143"/>
                  </a:lnTo>
                  <a:lnTo>
                    <a:pt x="105179" y="82254"/>
                  </a:lnTo>
                  <a:lnTo>
                    <a:pt x="104820" y="85366"/>
                  </a:lnTo>
                  <a:lnTo>
                    <a:pt x="104388" y="88342"/>
                  </a:lnTo>
                  <a:lnTo>
                    <a:pt x="103741" y="91048"/>
                  </a:lnTo>
                  <a:lnTo>
                    <a:pt x="102805" y="93483"/>
                  </a:lnTo>
                  <a:lnTo>
                    <a:pt x="101726" y="95377"/>
                  </a:lnTo>
                  <a:lnTo>
                    <a:pt x="100287" y="96730"/>
                  </a:lnTo>
                  <a:lnTo>
                    <a:pt x="98776" y="97812"/>
                  </a:lnTo>
                  <a:lnTo>
                    <a:pt x="96978" y="98083"/>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FX Purple">
    <p:bg>
      <p:bgPr>
        <a:solidFill>
          <a:srgbClr val="4D148C"/>
        </a:solidFill>
        <a:effectLst/>
      </p:bgPr>
    </p:bg>
    <p:spTree>
      <p:nvGrpSpPr>
        <p:cNvPr id="1" name="Shape 89"/>
        <p:cNvGrpSpPr/>
        <p:nvPr/>
      </p:nvGrpSpPr>
      <p:grpSpPr>
        <a:xfrm>
          <a:off x="0" y="0"/>
          <a:ext cx="0" cy="0"/>
          <a:chOff x="0" y="0"/>
          <a:chExt cx="0" cy="0"/>
        </a:xfrm>
      </p:grpSpPr>
      <p:sp>
        <p:nvSpPr>
          <p:cNvPr id="90" name="Shape 90"/>
          <p:cNvSpPr txBox="1">
            <a:spLocks noGrp="1"/>
          </p:cNvSpPr>
          <p:nvPr>
            <p:ph type="ctrTitle"/>
          </p:nvPr>
        </p:nvSpPr>
        <p:spPr>
          <a:xfrm>
            <a:off x="1680796" y="2509025"/>
            <a:ext cx="7031400" cy="547500"/>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4000" b="0"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91" name="Shape 91"/>
          <p:cNvSpPr txBox="1">
            <a:spLocks noGrp="1"/>
          </p:cNvSpPr>
          <p:nvPr>
            <p:ph type="subTitle" idx="1"/>
          </p:nvPr>
        </p:nvSpPr>
        <p:spPr>
          <a:xfrm>
            <a:off x="1680797" y="3694834"/>
            <a:ext cx="7022100" cy="478500"/>
          </a:xfrm>
          <a:prstGeom prst="rect">
            <a:avLst/>
          </a:prstGeom>
          <a:noFill/>
          <a:ln>
            <a:noFill/>
          </a:ln>
        </p:spPr>
        <p:txBody>
          <a:bodyPr lIns="68575" tIns="68575" rIns="68575" bIns="68575" anchor="t" anchorCtr="0"/>
          <a:lstStyle>
            <a:lvl1pPr marL="0" marR="0" lvl="0" indent="0" algn="l" rtl="0">
              <a:lnSpc>
                <a:spcPct val="80000"/>
              </a:lnSpc>
              <a:spcBef>
                <a:spcPts val="400"/>
              </a:spcBef>
              <a:spcAft>
                <a:spcPts val="0"/>
              </a:spcAft>
              <a:buClr>
                <a:schemeClr val="lt1"/>
              </a:buClr>
              <a:buFont typeface="Arial"/>
              <a:buNone/>
              <a:defRPr sz="1700" b="1" i="0" u="none" strike="noStrike" cap="none">
                <a:solidFill>
                  <a:schemeClr val="lt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92" name="Shape 92"/>
          <p:cNvSpPr txBox="1">
            <a:spLocks noGrp="1"/>
          </p:cNvSpPr>
          <p:nvPr>
            <p:ph type="body" idx="2"/>
          </p:nvPr>
        </p:nvSpPr>
        <p:spPr>
          <a:xfrm>
            <a:off x="1680797" y="4183652"/>
            <a:ext cx="7024200" cy="2328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0" i="0" u="none" strike="noStrike" cap="none">
                <a:solidFill>
                  <a:schemeClr val="lt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grpSp>
        <p:nvGrpSpPr>
          <p:cNvPr id="93" name="Shape 93"/>
          <p:cNvGrpSpPr/>
          <p:nvPr/>
        </p:nvGrpSpPr>
        <p:grpSpPr>
          <a:xfrm rot="-5400000">
            <a:off x="-488976" y="2284000"/>
            <a:ext cx="2386668" cy="648523"/>
            <a:chOff x="4141787" y="2994025"/>
            <a:chExt cx="1547875" cy="420600"/>
          </a:xfrm>
        </p:grpSpPr>
        <p:sp>
          <p:nvSpPr>
            <p:cNvPr id="94" name="Shape 94"/>
            <p:cNvSpPr/>
            <p:nvPr/>
          </p:nvSpPr>
          <p:spPr>
            <a:xfrm>
              <a:off x="5592762" y="3303587"/>
              <a:ext cx="96900" cy="96900"/>
            </a:xfrm>
            <a:custGeom>
              <a:avLst/>
              <a:gdLst/>
              <a:ahLst/>
              <a:cxnLst/>
              <a:rect l="0" t="0" r="0" b="0"/>
              <a:pathLst>
                <a:path w="120000" h="120000" extrusionOk="0">
                  <a:moveTo>
                    <a:pt x="108260" y="60327"/>
                  </a:moveTo>
                  <a:lnTo>
                    <a:pt x="106956" y="45901"/>
                  </a:lnTo>
                  <a:lnTo>
                    <a:pt x="102391" y="34098"/>
                  </a:lnTo>
                  <a:lnTo>
                    <a:pt x="95217" y="23606"/>
                  </a:lnTo>
                  <a:lnTo>
                    <a:pt x="84782" y="16393"/>
                  </a:lnTo>
                  <a:lnTo>
                    <a:pt x="73043" y="11147"/>
                  </a:lnTo>
                  <a:lnTo>
                    <a:pt x="60000" y="9836"/>
                  </a:lnTo>
                  <a:lnTo>
                    <a:pt x="46956" y="11147"/>
                  </a:lnTo>
                  <a:lnTo>
                    <a:pt x="35217" y="16393"/>
                  </a:lnTo>
                  <a:lnTo>
                    <a:pt x="25434" y="23606"/>
                  </a:lnTo>
                  <a:lnTo>
                    <a:pt x="18260" y="34098"/>
                  </a:lnTo>
                  <a:lnTo>
                    <a:pt x="13043" y="45901"/>
                  </a:lnTo>
                  <a:lnTo>
                    <a:pt x="11739" y="60327"/>
                  </a:lnTo>
                  <a:lnTo>
                    <a:pt x="13043" y="73442"/>
                  </a:lnTo>
                  <a:lnTo>
                    <a:pt x="18260" y="85901"/>
                  </a:lnTo>
                  <a:lnTo>
                    <a:pt x="25434" y="95737"/>
                  </a:lnTo>
                  <a:lnTo>
                    <a:pt x="35217" y="103606"/>
                  </a:lnTo>
                  <a:lnTo>
                    <a:pt x="46956" y="108196"/>
                  </a:lnTo>
                  <a:lnTo>
                    <a:pt x="60000" y="110163"/>
                  </a:lnTo>
                  <a:lnTo>
                    <a:pt x="73043" y="108196"/>
                  </a:lnTo>
                  <a:lnTo>
                    <a:pt x="84782" y="103606"/>
                  </a:lnTo>
                  <a:lnTo>
                    <a:pt x="95217" y="95737"/>
                  </a:lnTo>
                  <a:lnTo>
                    <a:pt x="102391" y="85901"/>
                  </a:lnTo>
                  <a:lnTo>
                    <a:pt x="106956" y="73442"/>
                  </a:lnTo>
                  <a:lnTo>
                    <a:pt x="108260" y="60327"/>
                  </a:lnTo>
                  <a:close/>
                  <a:moveTo>
                    <a:pt x="47608" y="62295"/>
                  </a:moveTo>
                  <a:lnTo>
                    <a:pt x="47608" y="95737"/>
                  </a:lnTo>
                  <a:lnTo>
                    <a:pt x="36521" y="95737"/>
                  </a:lnTo>
                  <a:lnTo>
                    <a:pt x="36521" y="22950"/>
                  </a:lnTo>
                  <a:lnTo>
                    <a:pt x="62608" y="22950"/>
                  </a:lnTo>
                  <a:lnTo>
                    <a:pt x="73043" y="23606"/>
                  </a:lnTo>
                  <a:lnTo>
                    <a:pt x="79565" y="27540"/>
                  </a:lnTo>
                  <a:lnTo>
                    <a:pt x="84130" y="34098"/>
                  </a:lnTo>
                  <a:lnTo>
                    <a:pt x="85434" y="43278"/>
                  </a:lnTo>
                  <a:lnTo>
                    <a:pt x="83478" y="50491"/>
                  </a:lnTo>
                  <a:lnTo>
                    <a:pt x="78913" y="55737"/>
                  </a:lnTo>
                  <a:lnTo>
                    <a:pt x="73043" y="58360"/>
                  </a:lnTo>
                  <a:lnTo>
                    <a:pt x="73043" y="58360"/>
                  </a:lnTo>
                  <a:lnTo>
                    <a:pt x="77608" y="60983"/>
                  </a:lnTo>
                  <a:lnTo>
                    <a:pt x="80217" y="66885"/>
                  </a:lnTo>
                  <a:lnTo>
                    <a:pt x="82826" y="74754"/>
                  </a:lnTo>
                  <a:lnTo>
                    <a:pt x="83478" y="80655"/>
                  </a:lnTo>
                  <a:lnTo>
                    <a:pt x="84130" y="86557"/>
                  </a:lnTo>
                  <a:lnTo>
                    <a:pt x="85434" y="91803"/>
                  </a:lnTo>
                  <a:lnTo>
                    <a:pt x="86739" y="95737"/>
                  </a:lnTo>
                  <a:lnTo>
                    <a:pt x="74347" y="95737"/>
                  </a:lnTo>
                  <a:lnTo>
                    <a:pt x="72391" y="87213"/>
                  </a:lnTo>
                  <a:lnTo>
                    <a:pt x="71086" y="79344"/>
                  </a:lnTo>
                  <a:lnTo>
                    <a:pt x="69130" y="71475"/>
                  </a:lnTo>
                  <a:lnTo>
                    <a:pt x="67173" y="66229"/>
                  </a:lnTo>
                  <a:lnTo>
                    <a:pt x="63260" y="62950"/>
                  </a:lnTo>
                  <a:lnTo>
                    <a:pt x="57391" y="62295"/>
                  </a:lnTo>
                  <a:lnTo>
                    <a:pt x="47608" y="62295"/>
                  </a:lnTo>
                  <a:close/>
                  <a:moveTo>
                    <a:pt x="60652" y="53770"/>
                  </a:moveTo>
                  <a:lnTo>
                    <a:pt x="66521" y="51803"/>
                  </a:lnTo>
                  <a:lnTo>
                    <a:pt x="71086" y="49836"/>
                  </a:lnTo>
                  <a:lnTo>
                    <a:pt x="73043" y="46557"/>
                  </a:lnTo>
                  <a:lnTo>
                    <a:pt x="73695" y="43278"/>
                  </a:lnTo>
                  <a:lnTo>
                    <a:pt x="73043" y="38688"/>
                  </a:lnTo>
                  <a:lnTo>
                    <a:pt x="71086" y="36065"/>
                  </a:lnTo>
                  <a:lnTo>
                    <a:pt x="66521" y="33442"/>
                  </a:lnTo>
                  <a:lnTo>
                    <a:pt x="60652" y="32786"/>
                  </a:lnTo>
                  <a:lnTo>
                    <a:pt x="47608" y="32786"/>
                  </a:lnTo>
                  <a:lnTo>
                    <a:pt x="47608" y="53770"/>
                  </a:lnTo>
                  <a:lnTo>
                    <a:pt x="60652" y="53770"/>
                  </a:lnTo>
                  <a:close/>
                  <a:moveTo>
                    <a:pt x="0" y="60327"/>
                  </a:moveTo>
                  <a:lnTo>
                    <a:pt x="1304" y="45245"/>
                  </a:lnTo>
                  <a:lnTo>
                    <a:pt x="6521" y="32131"/>
                  </a:lnTo>
                  <a:lnTo>
                    <a:pt x="13695" y="20983"/>
                  </a:lnTo>
                  <a:lnTo>
                    <a:pt x="23478" y="11803"/>
                  </a:lnTo>
                  <a:lnTo>
                    <a:pt x="34565" y="5245"/>
                  </a:lnTo>
                  <a:lnTo>
                    <a:pt x="46956" y="1967"/>
                  </a:lnTo>
                  <a:lnTo>
                    <a:pt x="60000" y="0"/>
                  </a:lnTo>
                  <a:lnTo>
                    <a:pt x="73043" y="1967"/>
                  </a:lnTo>
                  <a:lnTo>
                    <a:pt x="85434" y="5245"/>
                  </a:lnTo>
                  <a:lnTo>
                    <a:pt x="97173" y="11803"/>
                  </a:lnTo>
                  <a:lnTo>
                    <a:pt x="106956" y="20983"/>
                  </a:lnTo>
                  <a:lnTo>
                    <a:pt x="114130" y="32131"/>
                  </a:lnTo>
                  <a:lnTo>
                    <a:pt x="118043" y="45245"/>
                  </a:lnTo>
                  <a:lnTo>
                    <a:pt x="120000" y="60327"/>
                  </a:lnTo>
                  <a:lnTo>
                    <a:pt x="118043" y="74098"/>
                  </a:lnTo>
                  <a:lnTo>
                    <a:pt x="114130" y="87213"/>
                  </a:lnTo>
                  <a:lnTo>
                    <a:pt x="106956" y="98360"/>
                  </a:lnTo>
                  <a:lnTo>
                    <a:pt x="97173" y="107540"/>
                  </a:lnTo>
                  <a:lnTo>
                    <a:pt x="85434" y="114098"/>
                  </a:lnTo>
                  <a:lnTo>
                    <a:pt x="73043" y="118688"/>
                  </a:lnTo>
                  <a:lnTo>
                    <a:pt x="60000" y="120000"/>
                  </a:lnTo>
                  <a:lnTo>
                    <a:pt x="46956" y="118688"/>
                  </a:lnTo>
                  <a:lnTo>
                    <a:pt x="34565" y="114098"/>
                  </a:lnTo>
                  <a:lnTo>
                    <a:pt x="23478" y="107540"/>
                  </a:lnTo>
                  <a:lnTo>
                    <a:pt x="13695" y="98360"/>
                  </a:lnTo>
                  <a:lnTo>
                    <a:pt x="6521" y="87213"/>
                  </a:lnTo>
                  <a:lnTo>
                    <a:pt x="1304" y="74098"/>
                  </a:lnTo>
                  <a:lnTo>
                    <a:pt x="0" y="6032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95" name="Shape 95"/>
            <p:cNvSpPr/>
            <p:nvPr/>
          </p:nvSpPr>
          <p:spPr>
            <a:xfrm>
              <a:off x="4141787" y="2994025"/>
              <a:ext cx="1403400" cy="420600"/>
            </a:xfrm>
            <a:custGeom>
              <a:avLst/>
              <a:gdLst/>
              <a:ahLst/>
              <a:cxnLst/>
              <a:rect l="0" t="0" r="0" b="0"/>
              <a:pathLst>
                <a:path w="120000" h="120000" extrusionOk="0">
                  <a:moveTo>
                    <a:pt x="109905" y="77939"/>
                  </a:moveTo>
                  <a:lnTo>
                    <a:pt x="119909" y="40251"/>
                  </a:lnTo>
                  <a:lnTo>
                    <a:pt x="108185" y="40251"/>
                  </a:lnTo>
                  <a:lnTo>
                    <a:pt x="104111" y="55778"/>
                  </a:lnTo>
                  <a:lnTo>
                    <a:pt x="99901" y="40251"/>
                  </a:lnTo>
                  <a:lnTo>
                    <a:pt x="77631" y="40251"/>
                  </a:lnTo>
                  <a:lnTo>
                    <a:pt x="77631" y="30150"/>
                  </a:lnTo>
                  <a:lnTo>
                    <a:pt x="88178" y="30150"/>
                  </a:lnTo>
                  <a:lnTo>
                    <a:pt x="88178" y="0"/>
                  </a:lnTo>
                  <a:lnTo>
                    <a:pt x="59796" y="0"/>
                  </a:lnTo>
                  <a:lnTo>
                    <a:pt x="59796" y="47487"/>
                  </a:lnTo>
                  <a:lnTo>
                    <a:pt x="59705" y="47487"/>
                  </a:lnTo>
                  <a:lnTo>
                    <a:pt x="58800" y="44170"/>
                  </a:lnTo>
                  <a:lnTo>
                    <a:pt x="57759" y="41758"/>
                  </a:lnTo>
                  <a:lnTo>
                    <a:pt x="56718" y="40100"/>
                  </a:lnTo>
                  <a:lnTo>
                    <a:pt x="55586" y="38894"/>
                  </a:lnTo>
                  <a:lnTo>
                    <a:pt x="54364" y="38291"/>
                  </a:lnTo>
                  <a:lnTo>
                    <a:pt x="53096" y="38140"/>
                  </a:lnTo>
                  <a:lnTo>
                    <a:pt x="51376" y="38442"/>
                  </a:lnTo>
                  <a:lnTo>
                    <a:pt x="49747" y="39798"/>
                  </a:lnTo>
                  <a:lnTo>
                    <a:pt x="48253" y="41758"/>
                  </a:lnTo>
                  <a:lnTo>
                    <a:pt x="46940" y="44472"/>
                  </a:lnTo>
                  <a:lnTo>
                    <a:pt x="45628" y="47939"/>
                  </a:lnTo>
                  <a:lnTo>
                    <a:pt x="44586" y="51859"/>
                  </a:lnTo>
                  <a:lnTo>
                    <a:pt x="43681" y="56231"/>
                  </a:lnTo>
                  <a:lnTo>
                    <a:pt x="42912" y="61055"/>
                  </a:lnTo>
                  <a:lnTo>
                    <a:pt x="42368" y="66331"/>
                  </a:lnTo>
                  <a:lnTo>
                    <a:pt x="41735" y="60753"/>
                  </a:lnTo>
                  <a:lnTo>
                    <a:pt x="40920" y="55628"/>
                  </a:lnTo>
                  <a:lnTo>
                    <a:pt x="39969" y="50954"/>
                  </a:lnTo>
                  <a:lnTo>
                    <a:pt x="38792" y="47035"/>
                  </a:lnTo>
                  <a:lnTo>
                    <a:pt x="37434" y="43869"/>
                  </a:lnTo>
                  <a:lnTo>
                    <a:pt x="35941" y="41155"/>
                  </a:lnTo>
                  <a:lnTo>
                    <a:pt x="34266" y="39195"/>
                  </a:lnTo>
                  <a:lnTo>
                    <a:pt x="32455" y="38140"/>
                  </a:lnTo>
                  <a:lnTo>
                    <a:pt x="30463" y="37688"/>
                  </a:lnTo>
                  <a:lnTo>
                    <a:pt x="28427" y="38291"/>
                  </a:lnTo>
                  <a:lnTo>
                    <a:pt x="26525" y="39497"/>
                  </a:lnTo>
                  <a:lnTo>
                    <a:pt x="24760" y="41608"/>
                  </a:lnTo>
                  <a:lnTo>
                    <a:pt x="23130" y="44472"/>
                  </a:lnTo>
                  <a:lnTo>
                    <a:pt x="21727" y="48241"/>
                  </a:lnTo>
                  <a:lnTo>
                    <a:pt x="20505" y="52462"/>
                  </a:lnTo>
                  <a:lnTo>
                    <a:pt x="19509" y="57437"/>
                  </a:lnTo>
                  <a:lnTo>
                    <a:pt x="19509" y="42361"/>
                  </a:lnTo>
                  <a:lnTo>
                    <a:pt x="9188" y="42361"/>
                  </a:lnTo>
                  <a:lnTo>
                    <a:pt x="9188" y="25778"/>
                  </a:lnTo>
                  <a:lnTo>
                    <a:pt x="20460" y="25778"/>
                  </a:lnTo>
                  <a:lnTo>
                    <a:pt x="20460" y="0"/>
                  </a:lnTo>
                  <a:lnTo>
                    <a:pt x="0" y="0"/>
                  </a:lnTo>
                  <a:lnTo>
                    <a:pt x="0" y="115778"/>
                  </a:lnTo>
                  <a:lnTo>
                    <a:pt x="9188" y="115778"/>
                  </a:lnTo>
                  <a:lnTo>
                    <a:pt x="9188" y="67085"/>
                  </a:lnTo>
                  <a:lnTo>
                    <a:pt x="18377" y="67085"/>
                  </a:lnTo>
                  <a:lnTo>
                    <a:pt x="18106" y="72663"/>
                  </a:lnTo>
                  <a:lnTo>
                    <a:pt x="17925" y="78542"/>
                  </a:lnTo>
                  <a:lnTo>
                    <a:pt x="18106" y="85025"/>
                  </a:lnTo>
                  <a:lnTo>
                    <a:pt x="18513" y="90904"/>
                  </a:lnTo>
                  <a:lnTo>
                    <a:pt x="19102" y="96633"/>
                  </a:lnTo>
                  <a:lnTo>
                    <a:pt x="19962" y="101457"/>
                  </a:lnTo>
                  <a:lnTo>
                    <a:pt x="21003" y="106130"/>
                  </a:lnTo>
                  <a:lnTo>
                    <a:pt x="22180" y="110050"/>
                  </a:lnTo>
                  <a:lnTo>
                    <a:pt x="23628" y="113366"/>
                  </a:lnTo>
                  <a:lnTo>
                    <a:pt x="25122" y="116080"/>
                  </a:lnTo>
                  <a:lnTo>
                    <a:pt x="26797" y="118040"/>
                  </a:lnTo>
                  <a:lnTo>
                    <a:pt x="28608" y="119246"/>
                  </a:lnTo>
                  <a:lnTo>
                    <a:pt x="30463" y="119698"/>
                  </a:lnTo>
                  <a:lnTo>
                    <a:pt x="32410" y="119396"/>
                  </a:lnTo>
                  <a:lnTo>
                    <a:pt x="34130" y="118341"/>
                  </a:lnTo>
                  <a:lnTo>
                    <a:pt x="35760" y="116683"/>
                  </a:lnTo>
                  <a:lnTo>
                    <a:pt x="37163" y="114271"/>
                  </a:lnTo>
                  <a:lnTo>
                    <a:pt x="38476" y="111407"/>
                  </a:lnTo>
                  <a:lnTo>
                    <a:pt x="39652" y="107788"/>
                  </a:lnTo>
                  <a:lnTo>
                    <a:pt x="40739" y="103567"/>
                  </a:lnTo>
                  <a:lnTo>
                    <a:pt x="41599" y="98743"/>
                  </a:lnTo>
                  <a:lnTo>
                    <a:pt x="42368" y="93316"/>
                  </a:lnTo>
                  <a:lnTo>
                    <a:pt x="34492" y="93316"/>
                  </a:lnTo>
                  <a:lnTo>
                    <a:pt x="33994" y="95728"/>
                  </a:lnTo>
                  <a:lnTo>
                    <a:pt x="33451" y="97386"/>
                  </a:lnTo>
                  <a:lnTo>
                    <a:pt x="32908" y="98592"/>
                  </a:lnTo>
                  <a:lnTo>
                    <a:pt x="32229" y="99497"/>
                  </a:lnTo>
                  <a:lnTo>
                    <a:pt x="31459" y="99798"/>
                  </a:lnTo>
                  <a:lnTo>
                    <a:pt x="30463" y="99949"/>
                  </a:lnTo>
                  <a:lnTo>
                    <a:pt x="29468" y="99648"/>
                  </a:lnTo>
                  <a:lnTo>
                    <a:pt x="28472" y="98442"/>
                  </a:lnTo>
                  <a:lnTo>
                    <a:pt x="27612" y="96482"/>
                  </a:lnTo>
                  <a:lnTo>
                    <a:pt x="26933" y="94070"/>
                  </a:lnTo>
                  <a:lnTo>
                    <a:pt x="26344" y="91206"/>
                  </a:lnTo>
                  <a:lnTo>
                    <a:pt x="26027" y="87738"/>
                  </a:lnTo>
                  <a:lnTo>
                    <a:pt x="25892" y="84120"/>
                  </a:lnTo>
                  <a:lnTo>
                    <a:pt x="41961" y="84120"/>
                  </a:lnTo>
                  <a:lnTo>
                    <a:pt x="42233" y="90000"/>
                  </a:lnTo>
                  <a:lnTo>
                    <a:pt x="42776" y="95427"/>
                  </a:lnTo>
                  <a:lnTo>
                    <a:pt x="43500" y="100552"/>
                  </a:lnTo>
                  <a:lnTo>
                    <a:pt x="44451" y="105075"/>
                  </a:lnTo>
                  <a:lnTo>
                    <a:pt x="45537" y="109296"/>
                  </a:lnTo>
                  <a:lnTo>
                    <a:pt x="46759" y="112914"/>
                  </a:lnTo>
                  <a:lnTo>
                    <a:pt x="48208" y="115778"/>
                  </a:lnTo>
                  <a:lnTo>
                    <a:pt x="49747" y="118190"/>
                  </a:lnTo>
                  <a:lnTo>
                    <a:pt x="51376" y="119547"/>
                  </a:lnTo>
                  <a:lnTo>
                    <a:pt x="53232" y="120000"/>
                  </a:lnTo>
                  <a:lnTo>
                    <a:pt x="54500" y="119547"/>
                  </a:lnTo>
                  <a:lnTo>
                    <a:pt x="55767" y="118492"/>
                  </a:lnTo>
                  <a:lnTo>
                    <a:pt x="56899" y="116834"/>
                  </a:lnTo>
                  <a:lnTo>
                    <a:pt x="57985" y="114572"/>
                  </a:lnTo>
                  <a:lnTo>
                    <a:pt x="58890" y="111708"/>
                  </a:lnTo>
                  <a:lnTo>
                    <a:pt x="59705" y="108241"/>
                  </a:lnTo>
                  <a:lnTo>
                    <a:pt x="59796" y="108241"/>
                  </a:lnTo>
                  <a:lnTo>
                    <a:pt x="59796" y="115778"/>
                  </a:lnTo>
                  <a:lnTo>
                    <a:pt x="99585" y="115778"/>
                  </a:lnTo>
                  <a:lnTo>
                    <a:pt x="103749" y="99949"/>
                  </a:lnTo>
                  <a:lnTo>
                    <a:pt x="107913" y="115778"/>
                  </a:lnTo>
                  <a:lnTo>
                    <a:pt x="120000" y="115778"/>
                  </a:lnTo>
                  <a:lnTo>
                    <a:pt x="109905" y="77939"/>
                  </a:lnTo>
                  <a:close/>
                  <a:moveTo>
                    <a:pt x="26163" y="67537"/>
                  </a:moveTo>
                  <a:lnTo>
                    <a:pt x="26525" y="63919"/>
                  </a:lnTo>
                  <a:lnTo>
                    <a:pt x="27023" y="61055"/>
                  </a:lnTo>
                  <a:lnTo>
                    <a:pt x="27748" y="58643"/>
                  </a:lnTo>
                  <a:lnTo>
                    <a:pt x="28562" y="56834"/>
                  </a:lnTo>
                  <a:lnTo>
                    <a:pt x="29468" y="55628"/>
                  </a:lnTo>
                  <a:lnTo>
                    <a:pt x="30463" y="55326"/>
                  </a:lnTo>
                  <a:lnTo>
                    <a:pt x="31595" y="55628"/>
                  </a:lnTo>
                  <a:lnTo>
                    <a:pt x="32546" y="56834"/>
                  </a:lnTo>
                  <a:lnTo>
                    <a:pt x="33406" y="58492"/>
                  </a:lnTo>
                  <a:lnTo>
                    <a:pt x="34085" y="60904"/>
                  </a:lnTo>
                  <a:lnTo>
                    <a:pt x="34583" y="63919"/>
                  </a:lnTo>
                  <a:lnTo>
                    <a:pt x="34900" y="67537"/>
                  </a:lnTo>
                  <a:lnTo>
                    <a:pt x="33587" y="67537"/>
                  </a:lnTo>
                  <a:lnTo>
                    <a:pt x="32727" y="67537"/>
                  </a:lnTo>
                  <a:lnTo>
                    <a:pt x="31686" y="67537"/>
                  </a:lnTo>
                  <a:lnTo>
                    <a:pt x="26163" y="67537"/>
                  </a:lnTo>
                  <a:close/>
                  <a:moveTo>
                    <a:pt x="54907" y="98140"/>
                  </a:moveTo>
                  <a:lnTo>
                    <a:pt x="53821" y="97839"/>
                  </a:lnTo>
                  <a:lnTo>
                    <a:pt x="52915" y="96633"/>
                  </a:lnTo>
                  <a:lnTo>
                    <a:pt x="52055" y="94673"/>
                  </a:lnTo>
                  <a:lnTo>
                    <a:pt x="51376" y="92261"/>
                  </a:lnTo>
                  <a:lnTo>
                    <a:pt x="50833" y="89396"/>
                  </a:lnTo>
                  <a:lnTo>
                    <a:pt x="50426" y="86231"/>
                  </a:lnTo>
                  <a:lnTo>
                    <a:pt x="50154" y="82613"/>
                  </a:lnTo>
                  <a:lnTo>
                    <a:pt x="50064" y="78994"/>
                  </a:lnTo>
                  <a:lnTo>
                    <a:pt x="50109" y="75678"/>
                  </a:lnTo>
                  <a:lnTo>
                    <a:pt x="50335" y="72211"/>
                  </a:lnTo>
                  <a:lnTo>
                    <a:pt x="50607" y="69195"/>
                  </a:lnTo>
                  <a:lnTo>
                    <a:pt x="51014" y="66331"/>
                  </a:lnTo>
                  <a:lnTo>
                    <a:pt x="51603" y="63768"/>
                  </a:lnTo>
                  <a:lnTo>
                    <a:pt x="52191" y="61658"/>
                  </a:lnTo>
                  <a:lnTo>
                    <a:pt x="53006" y="60000"/>
                  </a:lnTo>
                  <a:lnTo>
                    <a:pt x="53866" y="58944"/>
                  </a:lnTo>
                  <a:lnTo>
                    <a:pt x="54907" y="58643"/>
                  </a:lnTo>
                  <a:lnTo>
                    <a:pt x="55948" y="58944"/>
                  </a:lnTo>
                  <a:lnTo>
                    <a:pt x="56854" y="60000"/>
                  </a:lnTo>
                  <a:lnTo>
                    <a:pt x="57623" y="61658"/>
                  </a:lnTo>
                  <a:lnTo>
                    <a:pt x="58257" y="63768"/>
                  </a:lnTo>
                  <a:lnTo>
                    <a:pt x="58755" y="66331"/>
                  </a:lnTo>
                  <a:lnTo>
                    <a:pt x="59117" y="69195"/>
                  </a:lnTo>
                  <a:lnTo>
                    <a:pt x="59343" y="72211"/>
                  </a:lnTo>
                  <a:lnTo>
                    <a:pt x="59569" y="75678"/>
                  </a:lnTo>
                  <a:lnTo>
                    <a:pt x="59569" y="78994"/>
                  </a:lnTo>
                  <a:lnTo>
                    <a:pt x="59524" y="82311"/>
                  </a:lnTo>
                  <a:lnTo>
                    <a:pt x="59343" y="85477"/>
                  </a:lnTo>
                  <a:lnTo>
                    <a:pt x="59117" y="88341"/>
                  </a:lnTo>
                  <a:lnTo>
                    <a:pt x="58709" y="91206"/>
                  </a:lnTo>
                  <a:lnTo>
                    <a:pt x="58166" y="93467"/>
                  </a:lnTo>
                  <a:lnTo>
                    <a:pt x="57578" y="95427"/>
                  </a:lnTo>
                  <a:lnTo>
                    <a:pt x="56808" y="96934"/>
                  </a:lnTo>
                  <a:lnTo>
                    <a:pt x="55903" y="97839"/>
                  </a:lnTo>
                  <a:lnTo>
                    <a:pt x="54907" y="98140"/>
                  </a:lnTo>
                  <a:close/>
                  <a:moveTo>
                    <a:pt x="86367" y="110201"/>
                  </a:moveTo>
                  <a:lnTo>
                    <a:pt x="68713" y="110201"/>
                  </a:lnTo>
                  <a:lnTo>
                    <a:pt x="68713" y="5577"/>
                  </a:lnTo>
                  <a:lnTo>
                    <a:pt x="86503" y="5577"/>
                  </a:lnTo>
                  <a:lnTo>
                    <a:pt x="86503" y="24422"/>
                  </a:lnTo>
                  <a:lnTo>
                    <a:pt x="75956" y="24422"/>
                  </a:lnTo>
                  <a:lnTo>
                    <a:pt x="75956" y="45829"/>
                  </a:lnTo>
                  <a:lnTo>
                    <a:pt x="86367" y="45829"/>
                  </a:lnTo>
                  <a:lnTo>
                    <a:pt x="86367" y="63467"/>
                  </a:lnTo>
                  <a:lnTo>
                    <a:pt x="75865" y="63467"/>
                  </a:lnTo>
                  <a:lnTo>
                    <a:pt x="75865" y="91507"/>
                  </a:lnTo>
                  <a:lnTo>
                    <a:pt x="86367" y="91507"/>
                  </a:lnTo>
                  <a:lnTo>
                    <a:pt x="86367" y="110201"/>
                  </a:lnTo>
                  <a:close/>
                  <a:moveTo>
                    <a:pt x="77766" y="85175"/>
                  </a:moveTo>
                  <a:lnTo>
                    <a:pt x="77766" y="69949"/>
                  </a:lnTo>
                  <a:lnTo>
                    <a:pt x="88268" y="69949"/>
                  </a:lnTo>
                  <a:lnTo>
                    <a:pt x="88268" y="42211"/>
                  </a:lnTo>
                  <a:lnTo>
                    <a:pt x="97774" y="78090"/>
                  </a:lnTo>
                  <a:lnTo>
                    <a:pt x="88268" y="113819"/>
                  </a:lnTo>
                  <a:lnTo>
                    <a:pt x="88268" y="85175"/>
                  </a:lnTo>
                  <a:lnTo>
                    <a:pt x="77766" y="85175"/>
                  </a:lnTo>
                  <a:close/>
                  <a:moveTo>
                    <a:pt x="103704" y="91658"/>
                  </a:moveTo>
                  <a:lnTo>
                    <a:pt x="98860" y="110201"/>
                  </a:lnTo>
                  <a:lnTo>
                    <a:pt x="91663" y="110201"/>
                  </a:lnTo>
                  <a:lnTo>
                    <a:pt x="100264" y="78090"/>
                  </a:lnTo>
                  <a:lnTo>
                    <a:pt x="91663" y="45829"/>
                  </a:lnTo>
                  <a:lnTo>
                    <a:pt x="99132" y="45829"/>
                  </a:lnTo>
                  <a:lnTo>
                    <a:pt x="104111" y="64221"/>
                  </a:lnTo>
                  <a:lnTo>
                    <a:pt x="108955" y="45829"/>
                  </a:lnTo>
                  <a:lnTo>
                    <a:pt x="116152" y="45829"/>
                  </a:lnTo>
                  <a:lnTo>
                    <a:pt x="107642" y="77939"/>
                  </a:lnTo>
                  <a:lnTo>
                    <a:pt x="116242" y="110201"/>
                  </a:lnTo>
                  <a:lnTo>
                    <a:pt x="108683" y="110201"/>
                  </a:lnTo>
                  <a:lnTo>
                    <a:pt x="103704" y="9165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FX Orange">
    <p:bg>
      <p:bgPr>
        <a:solidFill>
          <a:schemeClr val="accent1"/>
        </a:solidFill>
        <a:effectLst/>
      </p:bgPr>
    </p:bg>
    <p:spTree>
      <p:nvGrpSpPr>
        <p:cNvPr id="1" name="Shape 96"/>
        <p:cNvGrpSpPr/>
        <p:nvPr/>
      </p:nvGrpSpPr>
      <p:grpSpPr>
        <a:xfrm>
          <a:off x="0" y="0"/>
          <a:ext cx="0" cy="0"/>
          <a:chOff x="0" y="0"/>
          <a:chExt cx="0" cy="0"/>
        </a:xfrm>
      </p:grpSpPr>
      <p:sp>
        <p:nvSpPr>
          <p:cNvPr id="97" name="Shape 97"/>
          <p:cNvSpPr txBox="1">
            <a:spLocks noGrp="1"/>
          </p:cNvSpPr>
          <p:nvPr>
            <p:ph type="ctrTitle"/>
          </p:nvPr>
        </p:nvSpPr>
        <p:spPr>
          <a:xfrm>
            <a:off x="1680796" y="2509024"/>
            <a:ext cx="7031400" cy="547500"/>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4000" b="0"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98" name="Shape 98"/>
          <p:cNvSpPr txBox="1">
            <a:spLocks noGrp="1"/>
          </p:cNvSpPr>
          <p:nvPr>
            <p:ph type="subTitle" idx="1"/>
          </p:nvPr>
        </p:nvSpPr>
        <p:spPr>
          <a:xfrm>
            <a:off x="1680797" y="3694834"/>
            <a:ext cx="7022100" cy="478500"/>
          </a:xfrm>
          <a:prstGeom prst="rect">
            <a:avLst/>
          </a:prstGeom>
          <a:noFill/>
          <a:ln>
            <a:noFill/>
          </a:ln>
        </p:spPr>
        <p:txBody>
          <a:bodyPr lIns="68575" tIns="68575" rIns="68575" bIns="68575" anchor="t" anchorCtr="0"/>
          <a:lstStyle>
            <a:lvl1pPr marL="0" marR="0" lvl="0" indent="0" algn="l" rtl="0">
              <a:lnSpc>
                <a:spcPct val="80000"/>
              </a:lnSpc>
              <a:spcBef>
                <a:spcPts val="400"/>
              </a:spcBef>
              <a:spcAft>
                <a:spcPts val="0"/>
              </a:spcAft>
              <a:buClr>
                <a:schemeClr val="lt1"/>
              </a:buClr>
              <a:buFont typeface="Arial"/>
              <a:buNone/>
              <a:defRPr sz="1700" b="1" i="0" u="none" strike="noStrike" cap="none">
                <a:solidFill>
                  <a:schemeClr val="lt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99" name="Shape 99"/>
          <p:cNvSpPr txBox="1">
            <a:spLocks noGrp="1"/>
          </p:cNvSpPr>
          <p:nvPr>
            <p:ph type="body" idx="2"/>
          </p:nvPr>
        </p:nvSpPr>
        <p:spPr>
          <a:xfrm>
            <a:off x="1680797" y="4183652"/>
            <a:ext cx="7024200" cy="2328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0" i="0" u="none" strike="noStrike" cap="none">
                <a:solidFill>
                  <a:schemeClr val="lt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grpSp>
        <p:nvGrpSpPr>
          <p:cNvPr id="100" name="Shape 100"/>
          <p:cNvGrpSpPr/>
          <p:nvPr/>
        </p:nvGrpSpPr>
        <p:grpSpPr>
          <a:xfrm rot="-5400000">
            <a:off x="-488976" y="2284000"/>
            <a:ext cx="2386668" cy="648523"/>
            <a:chOff x="4141787" y="2994025"/>
            <a:chExt cx="1547875" cy="420600"/>
          </a:xfrm>
        </p:grpSpPr>
        <p:sp>
          <p:nvSpPr>
            <p:cNvPr id="101" name="Shape 101"/>
            <p:cNvSpPr/>
            <p:nvPr/>
          </p:nvSpPr>
          <p:spPr>
            <a:xfrm>
              <a:off x="5592762" y="3303587"/>
              <a:ext cx="96900" cy="96900"/>
            </a:xfrm>
            <a:custGeom>
              <a:avLst/>
              <a:gdLst/>
              <a:ahLst/>
              <a:cxnLst/>
              <a:rect l="0" t="0" r="0" b="0"/>
              <a:pathLst>
                <a:path w="120000" h="120000" extrusionOk="0">
                  <a:moveTo>
                    <a:pt x="108260" y="60327"/>
                  </a:moveTo>
                  <a:lnTo>
                    <a:pt x="106956" y="45901"/>
                  </a:lnTo>
                  <a:lnTo>
                    <a:pt x="102391" y="34098"/>
                  </a:lnTo>
                  <a:lnTo>
                    <a:pt x="95217" y="23606"/>
                  </a:lnTo>
                  <a:lnTo>
                    <a:pt x="84782" y="16393"/>
                  </a:lnTo>
                  <a:lnTo>
                    <a:pt x="73043" y="11147"/>
                  </a:lnTo>
                  <a:lnTo>
                    <a:pt x="60000" y="9836"/>
                  </a:lnTo>
                  <a:lnTo>
                    <a:pt x="46956" y="11147"/>
                  </a:lnTo>
                  <a:lnTo>
                    <a:pt x="35217" y="16393"/>
                  </a:lnTo>
                  <a:lnTo>
                    <a:pt x="25434" y="23606"/>
                  </a:lnTo>
                  <a:lnTo>
                    <a:pt x="18260" y="34098"/>
                  </a:lnTo>
                  <a:lnTo>
                    <a:pt x="13043" y="45901"/>
                  </a:lnTo>
                  <a:lnTo>
                    <a:pt x="11739" y="60327"/>
                  </a:lnTo>
                  <a:lnTo>
                    <a:pt x="13043" y="73442"/>
                  </a:lnTo>
                  <a:lnTo>
                    <a:pt x="18260" y="85901"/>
                  </a:lnTo>
                  <a:lnTo>
                    <a:pt x="25434" y="95737"/>
                  </a:lnTo>
                  <a:lnTo>
                    <a:pt x="35217" y="103606"/>
                  </a:lnTo>
                  <a:lnTo>
                    <a:pt x="46956" y="108196"/>
                  </a:lnTo>
                  <a:lnTo>
                    <a:pt x="60000" y="110163"/>
                  </a:lnTo>
                  <a:lnTo>
                    <a:pt x="73043" y="108196"/>
                  </a:lnTo>
                  <a:lnTo>
                    <a:pt x="84782" y="103606"/>
                  </a:lnTo>
                  <a:lnTo>
                    <a:pt x="95217" y="95737"/>
                  </a:lnTo>
                  <a:lnTo>
                    <a:pt x="102391" y="85901"/>
                  </a:lnTo>
                  <a:lnTo>
                    <a:pt x="106956" y="73442"/>
                  </a:lnTo>
                  <a:lnTo>
                    <a:pt x="108260" y="60327"/>
                  </a:lnTo>
                  <a:close/>
                  <a:moveTo>
                    <a:pt x="47608" y="62295"/>
                  </a:moveTo>
                  <a:lnTo>
                    <a:pt x="47608" y="95737"/>
                  </a:lnTo>
                  <a:lnTo>
                    <a:pt x="36521" y="95737"/>
                  </a:lnTo>
                  <a:lnTo>
                    <a:pt x="36521" y="22950"/>
                  </a:lnTo>
                  <a:lnTo>
                    <a:pt x="62608" y="22950"/>
                  </a:lnTo>
                  <a:lnTo>
                    <a:pt x="73043" y="23606"/>
                  </a:lnTo>
                  <a:lnTo>
                    <a:pt x="79565" y="27540"/>
                  </a:lnTo>
                  <a:lnTo>
                    <a:pt x="84130" y="34098"/>
                  </a:lnTo>
                  <a:lnTo>
                    <a:pt x="85434" y="43278"/>
                  </a:lnTo>
                  <a:lnTo>
                    <a:pt x="83478" y="50491"/>
                  </a:lnTo>
                  <a:lnTo>
                    <a:pt x="78913" y="55737"/>
                  </a:lnTo>
                  <a:lnTo>
                    <a:pt x="73043" y="58360"/>
                  </a:lnTo>
                  <a:lnTo>
                    <a:pt x="73043" y="58360"/>
                  </a:lnTo>
                  <a:lnTo>
                    <a:pt x="77608" y="60983"/>
                  </a:lnTo>
                  <a:lnTo>
                    <a:pt x="80217" y="66885"/>
                  </a:lnTo>
                  <a:lnTo>
                    <a:pt x="82826" y="74754"/>
                  </a:lnTo>
                  <a:lnTo>
                    <a:pt x="83478" y="80655"/>
                  </a:lnTo>
                  <a:lnTo>
                    <a:pt x="84130" y="86557"/>
                  </a:lnTo>
                  <a:lnTo>
                    <a:pt x="85434" y="91803"/>
                  </a:lnTo>
                  <a:lnTo>
                    <a:pt x="86739" y="95737"/>
                  </a:lnTo>
                  <a:lnTo>
                    <a:pt x="74347" y="95737"/>
                  </a:lnTo>
                  <a:lnTo>
                    <a:pt x="72391" y="87213"/>
                  </a:lnTo>
                  <a:lnTo>
                    <a:pt x="71086" y="79344"/>
                  </a:lnTo>
                  <a:lnTo>
                    <a:pt x="69130" y="71475"/>
                  </a:lnTo>
                  <a:lnTo>
                    <a:pt x="67173" y="66229"/>
                  </a:lnTo>
                  <a:lnTo>
                    <a:pt x="63260" y="62950"/>
                  </a:lnTo>
                  <a:lnTo>
                    <a:pt x="57391" y="62295"/>
                  </a:lnTo>
                  <a:lnTo>
                    <a:pt x="47608" y="62295"/>
                  </a:lnTo>
                  <a:close/>
                  <a:moveTo>
                    <a:pt x="60652" y="53770"/>
                  </a:moveTo>
                  <a:lnTo>
                    <a:pt x="66521" y="51803"/>
                  </a:lnTo>
                  <a:lnTo>
                    <a:pt x="71086" y="49836"/>
                  </a:lnTo>
                  <a:lnTo>
                    <a:pt x="73043" y="46557"/>
                  </a:lnTo>
                  <a:lnTo>
                    <a:pt x="73695" y="43278"/>
                  </a:lnTo>
                  <a:lnTo>
                    <a:pt x="73043" y="38688"/>
                  </a:lnTo>
                  <a:lnTo>
                    <a:pt x="71086" y="36065"/>
                  </a:lnTo>
                  <a:lnTo>
                    <a:pt x="66521" y="33442"/>
                  </a:lnTo>
                  <a:lnTo>
                    <a:pt x="60652" y="32786"/>
                  </a:lnTo>
                  <a:lnTo>
                    <a:pt x="47608" y="32786"/>
                  </a:lnTo>
                  <a:lnTo>
                    <a:pt x="47608" y="53770"/>
                  </a:lnTo>
                  <a:lnTo>
                    <a:pt x="60652" y="53770"/>
                  </a:lnTo>
                  <a:close/>
                  <a:moveTo>
                    <a:pt x="0" y="60327"/>
                  </a:moveTo>
                  <a:lnTo>
                    <a:pt x="1304" y="45245"/>
                  </a:lnTo>
                  <a:lnTo>
                    <a:pt x="6521" y="32131"/>
                  </a:lnTo>
                  <a:lnTo>
                    <a:pt x="13695" y="20983"/>
                  </a:lnTo>
                  <a:lnTo>
                    <a:pt x="23478" y="11803"/>
                  </a:lnTo>
                  <a:lnTo>
                    <a:pt x="34565" y="5245"/>
                  </a:lnTo>
                  <a:lnTo>
                    <a:pt x="46956" y="1967"/>
                  </a:lnTo>
                  <a:lnTo>
                    <a:pt x="60000" y="0"/>
                  </a:lnTo>
                  <a:lnTo>
                    <a:pt x="73043" y="1967"/>
                  </a:lnTo>
                  <a:lnTo>
                    <a:pt x="85434" y="5245"/>
                  </a:lnTo>
                  <a:lnTo>
                    <a:pt x="97173" y="11803"/>
                  </a:lnTo>
                  <a:lnTo>
                    <a:pt x="106956" y="20983"/>
                  </a:lnTo>
                  <a:lnTo>
                    <a:pt x="114130" y="32131"/>
                  </a:lnTo>
                  <a:lnTo>
                    <a:pt x="118043" y="45245"/>
                  </a:lnTo>
                  <a:lnTo>
                    <a:pt x="120000" y="60327"/>
                  </a:lnTo>
                  <a:lnTo>
                    <a:pt x="118043" y="74098"/>
                  </a:lnTo>
                  <a:lnTo>
                    <a:pt x="114130" y="87213"/>
                  </a:lnTo>
                  <a:lnTo>
                    <a:pt x="106956" y="98360"/>
                  </a:lnTo>
                  <a:lnTo>
                    <a:pt x="97173" y="107540"/>
                  </a:lnTo>
                  <a:lnTo>
                    <a:pt x="85434" y="114098"/>
                  </a:lnTo>
                  <a:lnTo>
                    <a:pt x="73043" y="118688"/>
                  </a:lnTo>
                  <a:lnTo>
                    <a:pt x="60000" y="120000"/>
                  </a:lnTo>
                  <a:lnTo>
                    <a:pt x="46956" y="118688"/>
                  </a:lnTo>
                  <a:lnTo>
                    <a:pt x="34565" y="114098"/>
                  </a:lnTo>
                  <a:lnTo>
                    <a:pt x="23478" y="107540"/>
                  </a:lnTo>
                  <a:lnTo>
                    <a:pt x="13695" y="98360"/>
                  </a:lnTo>
                  <a:lnTo>
                    <a:pt x="6521" y="87213"/>
                  </a:lnTo>
                  <a:lnTo>
                    <a:pt x="1304" y="74098"/>
                  </a:lnTo>
                  <a:lnTo>
                    <a:pt x="0" y="6032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02" name="Shape 102"/>
            <p:cNvSpPr/>
            <p:nvPr/>
          </p:nvSpPr>
          <p:spPr>
            <a:xfrm>
              <a:off x="4141787" y="2994025"/>
              <a:ext cx="1403400" cy="420600"/>
            </a:xfrm>
            <a:custGeom>
              <a:avLst/>
              <a:gdLst/>
              <a:ahLst/>
              <a:cxnLst/>
              <a:rect l="0" t="0" r="0" b="0"/>
              <a:pathLst>
                <a:path w="120000" h="120000" extrusionOk="0">
                  <a:moveTo>
                    <a:pt x="109905" y="77939"/>
                  </a:moveTo>
                  <a:lnTo>
                    <a:pt x="119909" y="40251"/>
                  </a:lnTo>
                  <a:lnTo>
                    <a:pt x="108185" y="40251"/>
                  </a:lnTo>
                  <a:lnTo>
                    <a:pt x="104111" y="55778"/>
                  </a:lnTo>
                  <a:lnTo>
                    <a:pt x="99901" y="40251"/>
                  </a:lnTo>
                  <a:lnTo>
                    <a:pt x="77631" y="40251"/>
                  </a:lnTo>
                  <a:lnTo>
                    <a:pt x="77631" y="30150"/>
                  </a:lnTo>
                  <a:lnTo>
                    <a:pt x="88178" y="30150"/>
                  </a:lnTo>
                  <a:lnTo>
                    <a:pt x="88178" y="0"/>
                  </a:lnTo>
                  <a:lnTo>
                    <a:pt x="59796" y="0"/>
                  </a:lnTo>
                  <a:lnTo>
                    <a:pt x="59796" y="47487"/>
                  </a:lnTo>
                  <a:lnTo>
                    <a:pt x="59705" y="47487"/>
                  </a:lnTo>
                  <a:lnTo>
                    <a:pt x="58800" y="44170"/>
                  </a:lnTo>
                  <a:lnTo>
                    <a:pt x="57759" y="41758"/>
                  </a:lnTo>
                  <a:lnTo>
                    <a:pt x="56718" y="40100"/>
                  </a:lnTo>
                  <a:lnTo>
                    <a:pt x="55586" y="38894"/>
                  </a:lnTo>
                  <a:lnTo>
                    <a:pt x="54364" y="38291"/>
                  </a:lnTo>
                  <a:lnTo>
                    <a:pt x="53096" y="38140"/>
                  </a:lnTo>
                  <a:lnTo>
                    <a:pt x="51376" y="38442"/>
                  </a:lnTo>
                  <a:lnTo>
                    <a:pt x="49747" y="39798"/>
                  </a:lnTo>
                  <a:lnTo>
                    <a:pt x="48253" y="41758"/>
                  </a:lnTo>
                  <a:lnTo>
                    <a:pt x="46940" y="44472"/>
                  </a:lnTo>
                  <a:lnTo>
                    <a:pt x="45628" y="47939"/>
                  </a:lnTo>
                  <a:lnTo>
                    <a:pt x="44586" y="51859"/>
                  </a:lnTo>
                  <a:lnTo>
                    <a:pt x="43681" y="56231"/>
                  </a:lnTo>
                  <a:lnTo>
                    <a:pt x="42912" y="61055"/>
                  </a:lnTo>
                  <a:lnTo>
                    <a:pt x="42368" y="66331"/>
                  </a:lnTo>
                  <a:lnTo>
                    <a:pt x="41735" y="60753"/>
                  </a:lnTo>
                  <a:lnTo>
                    <a:pt x="40920" y="55628"/>
                  </a:lnTo>
                  <a:lnTo>
                    <a:pt x="39969" y="50954"/>
                  </a:lnTo>
                  <a:lnTo>
                    <a:pt x="38792" y="47035"/>
                  </a:lnTo>
                  <a:lnTo>
                    <a:pt x="37434" y="43869"/>
                  </a:lnTo>
                  <a:lnTo>
                    <a:pt x="35941" y="41155"/>
                  </a:lnTo>
                  <a:lnTo>
                    <a:pt x="34266" y="39195"/>
                  </a:lnTo>
                  <a:lnTo>
                    <a:pt x="32455" y="38140"/>
                  </a:lnTo>
                  <a:lnTo>
                    <a:pt x="30463" y="37688"/>
                  </a:lnTo>
                  <a:lnTo>
                    <a:pt x="28427" y="38291"/>
                  </a:lnTo>
                  <a:lnTo>
                    <a:pt x="26525" y="39497"/>
                  </a:lnTo>
                  <a:lnTo>
                    <a:pt x="24760" y="41608"/>
                  </a:lnTo>
                  <a:lnTo>
                    <a:pt x="23130" y="44472"/>
                  </a:lnTo>
                  <a:lnTo>
                    <a:pt x="21727" y="48241"/>
                  </a:lnTo>
                  <a:lnTo>
                    <a:pt x="20505" y="52462"/>
                  </a:lnTo>
                  <a:lnTo>
                    <a:pt x="19509" y="57437"/>
                  </a:lnTo>
                  <a:lnTo>
                    <a:pt x="19509" y="42361"/>
                  </a:lnTo>
                  <a:lnTo>
                    <a:pt x="9188" y="42361"/>
                  </a:lnTo>
                  <a:lnTo>
                    <a:pt x="9188" y="25778"/>
                  </a:lnTo>
                  <a:lnTo>
                    <a:pt x="20460" y="25778"/>
                  </a:lnTo>
                  <a:lnTo>
                    <a:pt x="20460" y="0"/>
                  </a:lnTo>
                  <a:lnTo>
                    <a:pt x="0" y="0"/>
                  </a:lnTo>
                  <a:lnTo>
                    <a:pt x="0" y="115778"/>
                  </a:lnTo>
                  <a:lnTo>
                    <a:pt x="9188" y="115778"/>
                  </a:lnTo>
                  <a:lnTo>
                    <a:pt x="9188" y="67085"/>
                  </a:lnTo>
                  <a:lnTo>
                    <a:pt x="18377" y="67085"/>
                  </a:lnTo>
                  <a:lnTo>
                    <a:pt x="18106" y="72663"/>
                  </a:lnTo>
                  <a:lnTo>
                    <a:pt x="17925" y="78542"/>
                  </a:lnTo>
                  <a:lnTo>
                    <a:pt x="18106" y="85025"/>
                  </a:lnTo>
                  <a:lnTo>
                    <a:pt x="18513" y="90904"/>
                  </a:lnTo>
                  <a:lnTo>
                    <a:pt x="19102" y="96633"/>
                  </a:lnTo>
                  <a:lnTo>
                    <a:pt x="19962" y="101457"/>
                  </a:lnTo>
                  <a:lnTo>
                    <a:pt x="21003" y="106130"/>
                  </a:lnTo>
                  <a:lnTo>
                    <a:pt x="22180" y="110050"/>
                  </a:lnTo>
                  <a:lnTo>
                    <a:pt x="23628" y="113366"/>
                  </a:lnTo>
                  <a:lnTo>
                    <a:pt x="25122" y="116080"/>
                  </a:lnTo>
                  <a:lnTo>
                    <a:pt x="26797" y="118040"/>
                  </a:lnTo>
                  <a:lnTo>
                    <a:pt x="28608" y="119246"/>
                  </a:lnTo>
                  <a:lnTo>
                    <a:pt x="30463" y="119698"/>
                  </a:lnTo>
                  <a:lnTo>
                    <a:pt x="32410" y="119396"/>
                  </a:lnTo>
                  <a:lnTo>
                    <a:pt x="34130" y="118341"/>
                  </a:lnTo>
                  <a:lnTo>
                    <a:pt x="35760" y="116683"/>
                  </a:lnTo>
                  <a:lnTo>
                    <a:pt x="37163" y="114271"/>
                  </a:lnTo>
                  <a:lnTo>
                    <a:pt x="38476" y="111407"/>
                  </a:lnTo>
                  <a:lnTo>
                    <a:pt x="39652" y="107788"/>
                  </a:lnTo>
                  <a:lnTo>
                    <a:pt x="40739" y="103567"/>
                  </a:lnTo>
                  <a:lnTo>
                    <a:pt x="41599" y="98743"/>
                  </a:lnTo>
                  <a:lnTo>
                    <a:pt x="42368" y="93316"/>
                  </a:lnTo>
                  <a:lnTo>
                    <a:pt x="34492" y="93316"/>
                  </a:lnTo>
                  <a:lnTo>
                    <a:pt x="33994" y="95728"/>
                  </a:lnTo>
                  <a:lnTo>
                    <a:pt x="33451" y="97386"/>
                  </a:lnTo>
                  <a:lnTo>
                    <a:pt x="32908" y="98592"/>
                  </a:lnTo>
                  <a:lnTo>
                    <a:pt x="32229" y="99497"/>
                  </a:lnTo>
                  <a:lnTo>
                    <a:pt x="31459" y="99798"/>
                  </a:lnTo>
                  <a:lnTo>
                    <a:pt x="30463" y="99949"/>
                  </a:lnTo>
                  <a:lnTo>
                    <a:pt x="29468" y="99648"/>
                  </a:lnTo>
                  <a:lnTo>
                    <a:pt x="28472" y="98442"/>
                  </a:lnTo>
                  <a:lnTo>
                    <a:pt x="27612" y="96482"/>
                  </a:lnTo>
                  <a:lnTo>
                    <a:pt x="26933" y="94070"/>
                  </a:lnTo>
                  <a:lnTo>
                    <a:pt x="26344" y="91206"/>
                  </a:lnTo>
                  <a:lnTo>
                    <a:pt x="26027" y="87738"/>
                  </a:lnTo>
                  <a:lnTo>
                    <a:pt x="25892" y="84120"/>
                  </a:lnTo>
                  <a:lnTo>
                    <a:pt x="41961" y="84120"/>
                  </a:lnTo>
                  <a:lnTo>
                    <a:pt x="42233" y="90000"/>
                  </a:lnTo>
                  <a:lnTo>
                    <a:pt x="42776" y="95427"/>
                  </a:lnTo>
                  <a:lnTo>
                    <a:pt x="43500" y="100552"/>
                  </a:lnTo>
                  <a:lnTo>
                    <a:pt x="44451" y="105075"/>
                  </a:lnTo>
                  <a:lnTo>
                    <a:pt x="45537" y="109296"/>
                  </a:lnTo>
                  <a:lnTo>
                    <a:pt x="46759" y="112914"/>
                  </a:lnTo>
                  <a:lnTo>
                    <a:pt x="48208" y="115778"/>
                  </a:lnTo>
                  <a:lnTo>
                    <a:pt x="49747" y="118190"/>
                  </a:lnTo>
                  <a:lnTo>
                    <a:pt x="51376" y="119547"/>
                  </a:lnTo>
                  <a:lnTo>
                    <a:pt x="53232" y="120000"/>
                  </a:lnTo>
                  <a:lnTo>
                    <a:pt x="54500" y="119547"/>
                  </a:lnTo>
                  <a:lnTo>
                    <a:pt x="55767" y="118492"/>
                  </a:lnTo>
                  <a:lnTo>
                    <a:pt x="56899" y="116834"/>
                  </a:lnTo>
                  <a:lnTo>
                    <a:pt x="57985" y="114572"/>
                  </a:lnTo>
                  <a:lnTo>
                    <a:pt x="58890" y="111708"/>
                  </a:lnTo>
                  <a:lnTo>
                    <a:pt x="59705" y="108241"/>
                  </a:lnTo>
                  <a:lnTo>
                    <a:pt x="59796" y="108241"/>
                  </a:lnTo>
                  <a:lnTo>
                    <a:pt x="59796" y="115778"/>
                  </a:lnTo>
                  <a:lnTo>
                    <a:pt x="99585" y="115778"/>
                  </a:lnTo>
                  <a:lnTo>
                    <a:pt x="103749" y="99949"/>
                  </a:lnTo>
                  <a:lnTo>
                    <a:pt x="107913" y="115778"/>
                  </a:lnTo>
                  <a:lnTo>
                    <a:pt x="120000" y="115778"/>
                  </a:lnTo>
                  <a:lnTo>
                    <a:pt x="109905" y="77939"/>
                  </a:lnTo>
                  <a:close/>
                  <a:moveTo>
                    <a:pt x="26163" y="67537"/>
                  </a:moveTo>
                  <a:lnTo>
                    <a:pt x="26525" y="63919"/>
                  </a:lnTo>
                  <a:lnTo>
                    <a:pt x="27023" y="61055"/>
                  </a:lnTo>
                  <a:lnTo>
                    <a:pt x="27748" y="58643"/>
                  </a:lnTo>
                  <a:lnTo>
                    <a:pt x="28562" y="56834"/>
                  </a:lnTo>
                  <a:lnTo>
                    <a:pt x="29468" y="55628"/>
                  </a:lnTo>
                  <a:lnTo>
                    <a:pt x="30463" y="55326"/>
                  </a:lnTo>
                  <a:lnTo>
                    <a:pt x="31595" y="55628"/>
                  </a:lnTo>
                  <a:lnTo>
                    <a:pt x="32546" y="56834"/>
                  </a:lnTo>
                  <a:lnTo>
                    <a:pt x="33406" y="58492"/>
                  </a:lnTo>
                  <a:lnTo>
                    <a:pt x="34085" y="60904"/>
                  </a:lnTo>
                  <a:lnTo>
                    <a:pt x="34583" y="63919"/>
                  </a:lnTo>
                  <a:lnTo>
                    <a:pt x="34900" y="67537"/>
                  </a:lnTo>
                  <a:lnTo>
                    <a:pt x="33587" y="67537"/>
                  </a:lnTo>
                  <a:lnTo>
                    <a:pt x="32727" y="67537"/>
                  </a:lnTo>
                  <a:lnTo>
                    <a:pt x="31686" y="67537"/>
                  </a:lnTo>
                  <a:lnTo>
                    <a:pt x="26163" y="67537"/>
                  </a:lnTo>
                  <a:close/>
                  <a:moveTo>
                    <a:pt x="54907" y="98140"/>
                  </a:moveTo>
                  <a:lnTo>
                    <a:pt x="53821" y="97839"/>
                  </a:lnTo>
                  <a:lnTo>
                    <a:pt x="52915" y="96633"/>
                  </a:lnTo>
                  <a:lnTo>
                    <a:pt x="52055" y="94673"/>
                  </a:lnTo>
                  <a:lnTo>
                    <a:pt x="51376" y="92261"/>
                  </a:lnTo>
                  <a:lnTo>
                    <a:pt x="50833" y="89396"/>
                  </a:lnTo>
                  <a:lnTo>
                    <a:pt x="50426" y="86231"/>
                  </a:lnTo>
                  <a:lnTo>
                    <a:pt x="50154" y="82613"/>
                  </a:lnTo>
                  <a:lnTo>
                    <a:pt x="50064" y="78994"/>
                  </a:lnTo>
                  <a:lnTo>
                    <a:pt x="50109" y="75678"/>
                  </a:lnTo>
                  <a:lnTo>
                    <a:pt x="50335" y="72211"/>
                  </a:lnTo>
                  <a:lnTo>
                    <a:pt x="50607" y="69195"/>
                  </a:lnTo>
                  <a:lnTo>
                    <a:pt x="51014" y="66331"/>
                  </a:lnTo>
                  <a:lnTo>
                    <a:pt x="51603" y="63768"/>
                  </a:lnTo>
                  <a:lnTo>
                    <a:pt x="52191" y="61658"/>
                  </a:lnTo>
                  <a:lnTo>
                    <a:pt x="53006" y="60000"/>
                  </a:lnTo>
                  <a:lnTo>
                    <a:pt x="53866" y="58944"/>
                  </a:lnTo>
                  <a:lnTo>
                    <a:pt x="54907" y="58643"/>
                  </a:lnTo>
                  <a:lnTo>
                    <a:pt x="55948" y="58944"/>
                  </a:lnTo>
                  <a:lnTo>
                    <a:pt x="56854" y="60000"/>
                  </a:lnTo>
                  <a:lnTo>
                    <a:pt x="57623" y="61658"/>
                  </a:lnTo>
                  <a:lnTo>
                    <a:pt x="58257" y="63768"/>
                  </a:lnTo>
                  <a:lnTo>
                    <a:pt x="58755" y="66331"/>
                  </a:lnTo>
                  <a:lnTo>
                    <a:pt x="59117" y="69195"/>
                  </a:lnTo>
                  <a:lnTo>
                    <a:pt x="59343" y="72211"/>
                  </a:lnTo>
                  <a:lnTo>
                    <a:pt x="59569" y="75678"/>
                  </a:lnTo>
                  <a:lnTo>
                    <a:pt x="59569" y="78994"/>
                  </a:lnTo>
                  <a:lnTo>
                    <a:pt x="59524" y="82311"/>
                  </a:lnTo>
                  <a:lnTo>
                    <a:pt x="59343" y="85477"/>
                  </a:lnTo>
                  <a:lnTo>
                    <a:pt x="59117" y="88341"/>
                  </a:lnTo>
                  <a:lnTo>
                    <a:pt x="58709" y="91206"/>
                  </a:lnTo>
                  <a:lnTo>
                    <a:pt x="58166" y="93467"/>
                  </a:lnTo>
                  <a:lnTo>
                    <a:pt x="57578" y="95427"/>
                  </a:lnTo>
                  <a:lnTo>
                    <a:pt x="56808" y="96934"/>
                  </a:lnTo>
                  <a:lnTo>
                    <a:pt x="55903" y="97839"/>
                  </a:lnTo>
                  <a:lnTo>
                    <a:pt x="54907" y="98140"/>
                  </a:lnTo>
                  <a:close/>
                  <a:moveTo>
                    <a:pt x="86367" y="110201"/>
                  </a:moveTo>
                  <a:lnTo>
                    <a:pt x="68713" y="110201"/>
                  </a:lnTo>
                  <a:lnTo>
                    <a:pt x="68713" y="5577"/>
                  </a:lnTo>
                  <a:lnTo>
                    <a:pt x="86503" y="5577"/>
                  </a:lnTo>
                  <a:lnTo>
                    <a:pt x="86503" y="24422"/>
                  </a:lnTo>
                  <a:lnTo>
                    <a:pt x="75956" y="24422"/>
                  </a:lnTo>
                  <a:lnTo>
                    <a:pt x="75956" y="45829"/>
                  </a:lnTo>
                  <a:lnTo>
                    <a:pt x="86367" y="45829"/>
                  </a:lnTo>
                  <a:lnTo>
                    <a:pt x="86367" y="63467"/>
                  </a:lnTo>
                  <a:lnTo>
                    <a:pt x="75865" y="63467"/>
                  </a:lnTo>
                  <a:lnTo>
                    <a:pt x="75865" y="91507"/>
                  </a:lnTo>
                  <a:lnTo>
                    <a:pt x="86367" y="91507"/>
                  </a:lnTo>
                  <a:lnTo>
                    <a:pt x="86367" y="110201"/>
                  </a:lnTo>
                  <a:close/>
                  <a:moveTo>
                    <a:pt x="77766" y="85175"/>
                  </a:moveTo>
                  <a:lnTo>
                    <a:pt x="77766" y="69949"/>
                  </a:lnTo>
                  <a:lnTo>
                    <a:pt x="88268" y="69949"/>
                  </a:lnTo>
                  <a:lnTo>
                    <a:pt x="88268" y="42211"/>
                  </a:lnTo>
                  <a:lnTo>
                    <a:pt x="97774" y="78090"/>
                  </a:lnTo>
                  <a:lnTo>
                    <a:pt x="88268" y="113819"/>
                  </a:lnTo>
                  <a:lnTo>
                    <a:pt x="88268" y="85175"/>
                  </a:lnTo>
                  <a:lnTo>
                    <a:pt x="77766" y="85175"/>
                  </a:lnTo>
                  <a:close/>
                  <a:moveTo>
                    <a:pt x="103704" y="91658"/>
                  </a:moveTo>
                  <a:lnTo>
                    <a:pt x="98860" y="110201"/>
                  </a:lnTo>
                  <a:lnTo>
                    <a:pt x="91663" y="110201"/>
                  </a:lnTo>
                  <a:lnTo>
                    <a:pt x="100264" y="78090"/>
                  </a:lnTo>
                  <a:lnTo>
                    <a:pt x="91663" y="45829"/>
                  </a:lnTo>
                  <a:lnTo>
                    <a:pt x="99132" y="45829"/>
                  </a:lnTo>
                  <a:lnTo>
                    <a:pt x="104111" y="64221"/>
                  </a:lnTo>
                  <a:lnTo>
                    <a:pt x="108955" y="45829"/>
                  </a:lnTo>
                  <a:lnTo>
                    <a:pt x="116152" y="45829"/>
                  </a:lnTo>
                  <a:lnTo>
                    <a:pt x="107642" y="77939"/>
                  </a:lnTo>
                  <a:lnTo>
                    <a:pt x="116242" y="110201"/>
                  </a:lnTo>
                  <a:lnTo>
                    <a:pt x="108683" y="110201"/>
                  </a:lnTo>
                  <a:lnTo>
                    <a:pt x="103704" y="9165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4_Blank">
    <p:bg>
      <p:bgPr>
        <a:solidFill>
          <a:schemeClr val="lt1"/>
        </a:solidFill>
        <a:effectLst/>
      </p:bgPr>
    </p:bg>
    <p:spTree>
      <p:nvGrpSpPr>
        <p:cNvPr id="1" name="Shape 14"/>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ingle Column - No Logo">
    <p:spTree>
      <p:nvGrpSpPr>
        <p:cNvPr id="1" name="Shape 103"/>
        <p:cNvGrpSpPr/>
        <p:nvPr/>
      </p:nvGrpSpPr>
      <p:grpSpPr>
        <a:xfrm>
          <a:off x="0" y="0"/>
          <a:ext cx="0" cy="0"/>
          <a:chOff x="0" y="0"/>
          <a:chExt cx="0" cy="0"/>
        </a:xfrm>
      </p:grpSpPr>
      <p:sp>
        <p:nvSpPr>
          <p:cNvPr id="104" name="Shape 104"/>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105" name="Shape 105"/>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
        <p:nvSpPr>
          <p:cNvPr id="106" name="Shape 106"/>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107" name="Shape 107"/>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108" name="Shape 108"/>
          <p:cNvSpPr txBox="1">
            <a:spLocks noGrp="1"/>
          </p:cNvSpPr>
          <p:nvPr>
            <p:ph type="body" idx="1"/>
          </p:nvPr>
        </p:nvSpPr>
        <p:spPr>
          <a:xfrm>
            <a:off x="719381" y="889396"/>
            <a:ext cx="7704600" cy="31809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09" name="Shape 109"/>
          <p:cNvSpPr/>
          <p:nvPr/>
        </p:nvSpPr>
        <p:spPr>
          <a:xfrm>
            <a:off x="83485" y="4512084"/>
            <a:ext cx="1158600" cy="547500"/>
          </a:xfrm>
          <a:prstGeom prst="rect">
            <a:avLst/>
          </a:prstGeom>
          <a:solidFill>
            <a:schemeClr val="lt1"/>
          </a:solidFill>
          <a:ln>
            <a:noFill/>
          </a:ln>
        </p:spPr>
        <p:txBody>
          <a:bodyPr lIns="68575" tIns="34275" rIns="68575" bIns="34275" anchor="ctr" anchorCtr="0">
            <a:noAutofit/>
          </a:bodyPr>
          <a:lstStyle/>
          <a:p>
            <a:pPr marL="0" marR="0" lvl="0" indent="0" algn="ctr" rtl="0">
              <a:spcBef>
                <a:spcPts val="0"/>
              </a:spcBef>
              <a:spcAft>
                <a:spcPts val="0"/>
              </a:spcAft>
              <a:buNone/>
            </a:pPr>
            <a:endParaRPr sz="2100">
              <a:solidFill>
                <a:schemeClr val="lt1"/>
              </a:solidFill>
              <a:latin typeface="Arial Narrow"/>
              <a:ea typeface="Arial Narrow"/>
              <a:cs typeface="Arial Narrow"/>
              <a:sym typeface="Arial Narrow"/>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wo Column">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719381" y="1155273"/>
            <a:ext cx="3697800" cy="29130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12" name="Shape 112"/>
          <p:cNvSpPr txBox="1">
            <a:spLocks noGrp="1"/>
          </p:cNvSpPr>
          <p:nvPr>
            <p:ph type="body" idx="2"/>
          </p:nvPr>
        </p:nvSpPr>
        <p:spPr>
          <a:xfrm>
            <a:off x="4723768" y="1155273"/>
            <a:ext cx="3697799" cy="29130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13" name="Shape 113"/>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114" name="Shape 114"/>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
        <p:nvSpPr>
          <p:cNvPr id="115" name="Shape 115"/>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116" name="Shape 116"/>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wo-Column with Header">
    <p:spTree>
      <p:nvGrpSpPr>
        <p:cNvPr id="1" name="Shape 117"/>
        <p:cNvGrpSpPr/>
        <p:nvPr/>
      </p:nvGrpSpPr>
      <p:grpSpPr>
        <a:xfrm>
          <a:off x="0" y="0"/>
          <a:ext cx="0" cy="0"/>
          <a:chOff x="0" y="0"/>
          <a:chExt cx="0" cy="0"/>
        </a:xfrm>
      </p:grpSpPr>
      <p:sp>
        <p:nvSpPr>
          <p:cNvPr id="118" name="Shape 118"/>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119" name="Shape 119"/>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
        <p:nvSpPr>
          <p:cNvPr id="120" name="Shape 120"/>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121" name="Shape 121"/>
          <p:cNvSpPr txBox="1">
            <a:spLocks noGrp="1"/>
          </p:cNvSpPr>
          <p:nvPr>
            <p:ph type="body" idx="1"/>
          </p:nvPr>
        </p:nvSpPr>
        <p:spPr>
          <a:xfrm>
            <a:off x="719381" y="890425"/>
            <a:ext cx="3697800" cy="2655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2000" b="0" i="0" u="none" strike="noStrike" cap="none">
                <a:solidFill>
                  <a:srgbClr val="4D148C"/>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22" name="Shape 122"/>
          <p:cNvSpPr txBox="1">
            <a:spLocks noGrp="1"/>
          </p:cNvSpPr>
          <p:nvPr>
            <p:ph type="body" idx="2"/>
          </p:nvPr>
        </p:nvSpPr>
        <p:spPr>
          <a:xfrm>
            <a:off x="4724600" y="889593"/>
            <a:ext cx="3697800" cy="2655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2000" b="0" i="0" u="none" strike="noStrike" cap="none">
                <a:solidFill>
                  <a:srgbClr val="4D148C"/>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23" name="Shape 123"/>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124" name="Shape 124"/>
          <p:cNvSpPr txBox="1">
            <a:spLocks noGrp="1"/>
          </p:cNvSpPr>
          <p:nvPr>
            <p:ph type="body" idx="3"/>
          </p:nvPr>
        </p:nvSpPr>
        <p:spPr>
          <a:xfrm>
            <a:off x="4723768" y="1155273"/>
            <a:ext cx="3697799" cy="29130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25" name="Shape 125"/>
          <p:cNvSpPr txBox="1">
            <a:spLocks noGrp="1"/>
          </p:cNvSpPr>
          <p:nvPr>
            <p:ph type="body" idx="4"/>
          </p:nvPr>
        </p:nvSpPr>
        <p:spPr>
          <a:xfrm>
            <a:off x="720090" y="1155273"/>
            <a:ext cx="3697800" cy="29130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126"/>
        <p:cNvGrpSpPr/>
        <p:nvPr/>
      </p:nvGrpSpPr>
      <p:grpSpPr>
        <a:xfrm>
          <a:off x="0" y="0"/>
          <a:ext cx="0" cy="0"/>
          <a:chOff x="0" y="0"/>
          <a:chExt cx="0" cy="0"/>
        </a:xfrm>
      </p:grpSpPr>
      <p:sp>
        <p:nvSpPr>
          <p:cNvPr id="127" name="Shape 127"/>
          <p:cNvSpPr/>
          <p:nvPr/>
        </p:nvSpPr>
        <p:spPr>
          <a:xfrm>
            <a:off x="152400" y="4400550"/>
            <a:ext cx="2133600" cy="628500"/>
          </a:xfrm>
          <a:prstGeom prst="rect">
            <a:avLst/>
          </a:prstGeom>
          <a:solidFill>
            <a:schemeClr val="lt1"/>
          </a:solidFill>
          <a:ln>
            <a:noFill/>
          </a:ln>
        </p:spPr>
        <p:txBody>
          <a:bodyPr lIns="81700" tIns="40850" rIns="81700" bIns="40850" anchor="ctr" anchorCtr="0">
            <a:noAutofit/>
          </a:bodyPr>
          <a:lstStyle/>
          <a:p>
            <a:pPr marL="0" marR="0" lvl="0" indent="0" algn="ctr" rtl="0">
              <a:spcBef>
                <a:spcPts val="0"/>
              </a:spcBef>
              <a:spcAft>
                <a:spcPts val="0"/>
              </a:spcAft>
              <a:buNone/>
            </a:pPr>
            <a:endParaRPr sz="2100">
              <a:solidFill>
                <a:schemeClr val="lt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ivider White">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Divider FX Purple">
    <p:bg>
      <p:bgPr>
        <a:solidFill>
          <a:srgbClr val="4D148C"/>
        </a:solidFill>
        <a:effectLst/>
      </p:bgPr>
    </p:bg>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grpSp>
        <p:nvGrpSpPr>
          <p:cNvPr id="132" name="Shape 132"/>
          <p:cNvGrpSpPr/>
          <p:nvPr/>
        </p:nvGrpSpPr>
        <p:grpSpPr>
          <a:xfrm>
            <a:off x="181248" y="4609873"/>
            <a:ext cx="1056269" cy="287017"/>
            <a:chOff x="4141787" y="2994025"/>
            <a:chExt cx="1547875" cy="420600"/>
          </a:xfrm>
        </p:grpSpPr>
        <p:sp>
          <p:nvSpPr>
            <p:cNvPr id="133" name="Shape 133"/>
            <p:cNvSpPr/>
            <p:nvPr/>
          </p:nvSpPr>
          <p:spPr>
            <a:xfrm>
              <a:off x="5592762" y="3303587"/>
              <a:ext cx="96900" cy="96900"/>
            </a:xfrm>
            <a:custGeom>
              <a:avLst/>
              <a:gdLst/>
              <a:ahLst/>
              <a:cxnLst/>
              <a:rect l="0" t="0" r="0" b="0"/>
              <a:pathLst>
                <a:path w="120000" h="120000" extrusionOk="0">
                  <a:moveTo>
                    <a:pt x="108260" y="60327"/>
                  </a:moveTo>
                  <a:lnTo>
                    <a:pt x="106956" y="45901"/>
                  </a:lnTo>
                  <a:lnTo>
                    <a:pt x="102391" y="34098"/>
                  </a:lnTo>
                  <a:lnTo>
                    <a:pt x="95217" y="23606"/>
                  </a:lnTo>
                  <a:lnTo>
                    <a:pt x="84782" y="16393"/>
                  </a:lnTo>
                  <a:lnTo>
                    <a:pt x="73043" y="11147"/>
                  </a:lnTo>
                  <a:lnTo>
                    <a:pt x="60000" y="9836"/>
                  </a:lnTo>
                  <a:lnTo>
                    <a:pt x="46956" y="11147"/>
                  </a:lnTo>
                  <a:lnTo>
                    <a:pt x="35217" y="16393"/>
                  </a:lnTo>
                  <a:lnTo>
                    <a:pt x="25434" y="23606"/>
                  </a:lnTo>
                  <a:lnTo>
                    <a:pt x="18260" y="34098"/>
                  </a:lnTo>
                  <a:lnTo>
                    <a:pt x="13043" y="45901"/>
                  </a:lnTo>
                  <a:lnTo>
                    <a:pt x="11739" y="60327"/>
                  </a:lnTo>
                  <a:lnTo>
                    <a:pt x="13043" y="73442"/>
                  </a:lnTo>
                  <a:lnTo>
                    <a:pt x="18260" y="85901"/>
                  </a:lnTo>
                  <a:lnTo>
                    <a:pt x="25434" y="95737"/>
                  </a:lnTo>
                  <a:lnTo>
                    <a:pt x="35217" y="103606"/>
                  </a:lnTo>
                  <a:lnTo>
                    <a:pt x="46956" y="108196"/>
                  </a:lnTo>
                  <a:lnTo>
                    <a:pt x="60000" y="110163"/>
                  </a:lnTo>
                  <a:lnTo>
                    <a:pt x="73043" y="108196"/>
                  </a:lnTo>
                  <a:lnTo>
                    <a:pt x="84782" y="103606"/>
                  </a:lnTo>
                  <a:lnTo>
                    <a:pt x="95217" y="95737"/>
                  </a:lnTo>
                  <a:lnTo>
                    <a:pt x="102391" y="85901"/>
                  </a:lnTo>
                  <a:lnTo>
                    <a:pt x="106956" y="73442"/>
                  </a:lnTo>
                  <a:lnTo>
                    <a:pt x="108260" y="60327"/>
                  </a:lnTo>
                  <a:close/>
                  <a:moveTo>
                    <a:pt x="47608" y="62295"/>
                  </a:moveTo>
                  <a:lnTo>
                    <a:pt x="47608" y="95737"/>
                  </a:lnTo>
                  <a:lnTo>
                    <a:pt x="36521" y="95737"/>
                  </a:lnTo>
                  <a:lnTo>
                    <a:pt x="36521" y="22950"/>
                  </a:lnTo>
                  <a:lnTo>
                    <a:pt x="62608" y="22950"/>
                  </a:lnTo>
                  <a:lnTo>
                    <a:pt x="73043" y="23606"/>
                  </a:lnTo>
                  <a:lnTo>
                    <a:pt x="79565" y="27540"/>
                  </a:lnTo>
                  <a:lnTo>
                    <a:pt x="84130" y="34098"/>
                  </a:lnTo>
                  <a:lnTo>
                    <a:pt x="85434" y="43278"/>
                  </a:lnTo>
                  <a:lnTo>
                    <a:pt x="83478" y="50491"/>
                  </a:lnTo>
                  <a:lnTo>
                    <a:pt x="78913" y="55737"/>
                  </a:lnTo>
                  <a:lnTo>
                    <a:pt x="73043" y="58360"/>
                  </a:lnTo>
                  <a:lnTo>
                    <a:pt x="73043" y="58360"/>
                  </a:lnTo>
                  <a:lnTo>
                    <a:pt x="77608" y="60983"/>
                  </a:lnTo>
                  <a:lnTo>
                    <a:pt x="80217" y="66885"/>
                  </a:lnTo>
                  <a:lnTo>
                    <a:pt x="82826" y="74754"/>
                  </a:lnTo>
                  <a:lnTo>
                    <a:pt x="83478" y="80655"/>
                  </a:lnTo>
                  <a:lnTo>
                    <a:pt x="84130" y="86557"/>
                  </a:lnTo>
                  <a:lnTo>
                    <a:pt x="85434" y="91803"/>
                  </a:lnTo>
                  <a:lnTo>
                    <a:pt x="86739" y="95737"/>
                  </a:lnTo>
                  <a:lnTo>
                    <a:pt x="74347" y="95737"/>
                  </a:lnTo>
                  <a:lnTo>
                    <a:pt x="72391" y="87213"/>
                  </a:lnTo>
                  <a:lnTo>
                    <a:pt x="71086" y="79344"/>
                  </a:lnTo>
                  <a:lnTo>
                    <a:pt x="69130" y="71475"/>
                  </a:lnTo>
                  <a:lnTo>
                    <a:pt x="67173" y="66229"/>
                  </a:lnTo>
                  <a:lnTo>
                    <a:pt x="63260" y="62950"/>
                  </a:lnTo>
                  <a:lnTo>
                    <a:pt x="57391" y="62295"/>
                  </a:lnTo>
                  <a:lnTo>
                    <a:pt x="47608" y="62295"/>
                  </a:lnTo>
                  <a:close/>
                  <a:moveTo>
                    <a:pt x="60652" y="53770"/>
                  </a:moveTo>
                  <a:lnTo>
                    <a:pt x="66521" y="51803"/>
                  </a:lnTo>
                  <a:lnTo>
                    <a:pt x="71086" y="49836"/>
                  </a:lnTo>
                  <a:lnTo>
                    <a:pt x="73043" y="46557"/>
                  </a:lnTo>
                  <a:lnTo>
                    <a:pt x="73695" y="43278"/>
                  </a:lnTo>
                  <a:lnTo>
                    <a:pt x="73043" y="38688"/>
                  </a:lnTo>
                  <a:lnTo>
                    <a:pt x="71086" y="36065"/>
                  </a:lnTo>
                  <a:lnTo>
                    <a:pt x="66521" y="33442"/>
                  </a:lnTo>
                  <a:lnTo>
                    <a:pt x="60652" y="32786"/>
                  </a:lnTo>
                  <a:lnTo>
                    <a:pt x="47608" y="32786"/>
                  </a:lnTo>
                  <a:lnTo>
                    <a:pt x="47608" y="53770"/>
                  </a:lnTo>
                  <a:lnTo>
                    <a:pt x="60652" y="53770"/>
                  </a:lnTo>
                  <a:close/>
                  <a:moveTo>
                    <a:pt x="0" y="60327"/>
                  </a:moveTo>
                  <a:lnTo>
                    <a:pt x="1304" y="45245"/>
                  </a:lnTo>
                  <a:lnTo>
                    <a:pt x="6521" y="32131"/>
                  </a:lnTo>
                  <a:lnTo>
                    <a:pt x="13695" y="20983"/>
                  </a:lnTo>
                  <a:lnTo>
                    <a:pt x="23478" y="11803"/>
                  </a:lnTo>
                  <a:lnTo>
                    <a:pt x="34565" y="5245"/>
                  </a:lnTo>
                  <a:lnTo>
                    <a:pt x="46956" y="1967"/>
                  </a:lnTo>
                  <a:lnTo>
                    <a:pt x="60000" y="0"/>
                  </a:lnTo>
                  <a:lnTo>
                    <a:pt x="73043" y="1967"/>
                  </a:lnTo>
                  <a:lnTo>
                    <a:pt x="85434" y="5245"/>
                  </a:lnTo>
                  <a:lnTo>
                    <a:pt x="97173" y="11803"/>
                  </a:lnTo>
                  <a:lnTo>
                    <a:pt x="106956" y="20983"/>
                  </a:lnTo>
                  <a:lnTo>
                    <a:pt x="114130" y="32131"/>
                  </a:lnTo>
                  <a:lnTo>
                    <a:pt x="118043" y="45245"/>
                  </a:lnTo>
                  <a:lnTo>
                    <a:pt x="120000" y="60327"/>
                  </a:lnTo>
                  <a:lnTo>
                    <a:pt x="118043" y="74098"/>
                  </a:lnTo>
                  <a:lnTo>
                    <a:pt x="114130" y="87213"/>
                  </a:lnTo>
                  <a:lnTo>
                    <a:pt x="106956" y="98360"/>
                  </a:lnTo>
                  <a:lnTo>
                    <a:pt x="97173" y="107540"/>
                  </a:lnTo>
                  <a:lnTo>
                    <a:pt x="85434" y="114098"/>
                  </a:lnTo>
                  <a:lnTo>
                    <a:pt x="73043" y="118688"/>
                  </a:lnTo>
                  <a:lnTo>
                    <a:pt x="60000" y="120000"/>
                  </a:lnTo>
                  <a:lnTo>
                    <a:pt x="46956" y="118688"/>
                  </a:lnTo>
                  <a:lnTo>
                    <a:pt x="34565" y="114098"/>
                  </a:lnTo>
                  <a:lnTo>
                    <a:pt x="23478" y="107540"/>
                  </a:lnTo>
                  <a:lnTo>
                    <a:pt x="13695" y="98360"/>
                  </a:lnTo>
                  <a:lnTo>
                    <a:pt x="6521" y="87213"/>
                  </a:lnTo>
                  <a:lnTo>
                    <a:pt x="1304" y="74098"/>
                  </a:lnTo>
                  <a:lnTo>
                    <a:pt x="0" y="6032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34" name="Shape 134"/>
            <p:cNvSpPr/>
            <p:nvPr/>
          </p:nvSpPr>
          <p:spPr>
            <a:xfrm>
              <a:off x="4141787" y="2994025"/>
              <a:ext cx="1403400" cy="420600"/>
            </a:xfrm>
            <a:custGeom>
              <a:avLst/>
              <a:gdLst/>
              <a:ahLst/>
              <a:cxnLst/>
              <a:rect l="0" t="0" r="0" b="0"/>
              <a:pathLst>
                <a:path w="120000" h="120000" extrusionOk="0">
                  <a:moveTo>
                    <a:pt x="109905" y="77939"/>
                  </a:moveTo>
                  <a:lnTo>
                    <a:pt x="119909" y="40251"/>
                  </a:lnTo>
                  <a:lnTo>
                    <a:pt x="108185" y="40251"/>
                  </a:lnTo>
                  <a:lnTo>
                    <a:pt x="104111" y="55778"/>
                  </a:lnTo>
                  <a:lnTo>
                    <a:pt x="99901" y="40251"/>
                  </a:lnTo>
                  <a:lnTo>
                    <a:pt x="77631" y="40251"/>
                  </a:lnTo>
                  <a:lnTo>
                    <a:pt x="77631" y="30150"/>
                  </a:lnTo>
                  <a:lnTo>
                    <a:pt x="88178" y="30150"/>
                  </a:lnTo>
                  <a:lnTo>
                    <a:pt x="88178" y="0"/>
                  </a:lnTo>
                  <a:lnTo>
                    <a:pt x="59796" y="0"/>
                  </a:lnTo>
                  <a:lnTo>
                    <a:pt x="59796" y="47487"/>
                  </a:lnTo>
                  <a:lnTo>
                    <a:pt x="59705" y="47487"/>
                  </a:lnTo>
                  <a:lnTo>
                    <a:pt x="58800" y="44170"/>
                  </a:lnTo>
                  <a:lnTo>
                    <a:pt x="57759" y="41758"/>
                  </a:lnTo>
                  <a:lnTo>
                    <a:pt x="56718" y="40100"/>
                  </a:lnTo>
                  <a:lnTo>
                    <a:pt x="55586" y="38894"/>
                  </a:lnTo>
                  <a:lnTo>
                    <a:pt x="54364" y="38291"/>
                  </a:lnTo>
                  <a:lnTo>
                    <a:pt x="53096" y="38140"/>
                  </a:lnTo>
                  <a:lnTo>
                    <a:pt x="51376" y="38442"/>
                  </a:lnTo>
                  <a:lnTo>
                    <a:pt x="49747" y="39798"/>
                  </a:lnTo>
                  <a:lnTo>
                    <a:pt x="48253" y="41758"/>
                  </a:lnTo>
                  <a:lnTo>
                    <a:pt x="46940" y="44472"/>
                  </a:lnTo>
                  <a:lnTo>
                    <a:pt x="45628" y="47939"/>
                  </a:lnTo>
                  <a:lnTo>
                    <a:pt x="44586" y="51859"/>
                  </a:lnTo>
                  <a:lnTo>
                    <a:pt x="43681" y="56231"/>
                  </a:lnTo>
                  <a:lnTo>
                    <a:pt x="42912" y="61055"/>
                  </a:lnTo>
                  <a:lnTo>
                    <a:pt x="42368" y="66331"/>
                  </a:lnTo>
                  <a:lnTo>
                    <a:pt x="41735" y="60753"/>
                  </a:lnTo>
                  <a:lnTo>
                    <a:pt x="40920" y="55628"/>
                  </a:lnTo>
                  <a:lnTo>
                    <a:pt x="39969" y="50954"/>
                  </a:lnTo>
                  <a:lnTo>
                    <a:pt x="38792" y="47035"/>
                  </a:lnTo>
                  <a:lnTo>
                    <a:pt x="37434" y="43869"/>
                  </a:lnTo>
                  <a:lnTo>
                    <a:pt x="35941" y="41155"/>
                  </a:lnTo>
                  <a:lnTo>
                    <a:pt x="34266" y="39195"/>
                  </a:lnTo>
                  <a:lnTo>
                    <a:pt x="32455" y="38140"/>
                  </a:lnTo>
                  <a:lnTo>
                    <a:pt x="30463" y="37688"/>
                  </a:lnTo>
                  <a:lnTo>
                    <a:pt x="28427" y="38291"/>
                  </a:lnTo>
                  <a:lnTo>
                    <a:pt x="26525" y="39497"/>
                  </a:lnTo>
                  <a:lnTo>
                    <a:pt x="24760" y="41608"/>
                  </a:lnTo>
                  <a:lnTo>
                    <a:pt x="23130" y="44472"/>
                  </a:lnTo>
                  <a:lnTo>
                    <a:pt x="21727" y="48241"/>
                  </a:lnTo>
                  <a:lnTo>
                    <a:pt x="20505" y="52462"/>
                  </a:lnTo>
                  <a:lnTo>
                    <a:pt x="19509" y="57437"/>
                  </a:lnTo>
                  <a:lnTo>
                    <a:pt x="19509" y="42361"/>
                  </a:lnTo>
                  <a:lnTo>
                    <a:pt x="9188" y="42361"/>
                  </a:lnTo>
                  <a:lnTo>
                    <a:pt x="9188" y="25778"/>
                  </a:lnTo>
                  <a:lnTo>
                    <a:pt x="20460" y="25778"/>
                  </a:lnTo>
                  <a:lnTo>
                    <a:pt x="20460" y="0"/>
                  </a:lnTo>
                  <a:lnTo>
                    <a:pt x="0" y="0"/>
                  </a:lnTo>
                  <a:lnTo>
                    <a:pt x="0" y="115778"/>
                  </a:lnTo>
                  <a:lnTo>
                    <a:pt x="9188" y="115778"/>
                  </a:lnTo>
                  <a:lnTo>
                    <a:pt x="9188" y="67085"/>
                  </a:lnTo>
                  <a:lnTo>
                    <a:pt x="18377" y="67085"/>
                  </a:lnTo>
                  <a:lnTo>
                    <a:pt x="18106" y="72663"/>
                  </a:lnTo>
                  <a:lnTo>
                    <a:pt x="17925" y="78542"/>
                  </a:lnTo>
                  <a:lnTo>
                    <a:pt x="18106" y="85025"/>
                  </a:lnTo>
                  <a:lnTo>
                    <a:pt x="18513" y="90904"/>
                  </a:lnTo>
                  <a:lnTo>
                    <a:pt x="19102" y="96633"/>
                  </a:lnTo>
                  <a:lnTo>
                    <a:pt x="19962" y="101457"/>
                  </a:lnTo>
                  <a:lnTo>
                    <a:pt x="21003" y="106130"/>
                  </a:lnTo>
                  <a:lnTo>
                    <a:pt x="22180" y="110050"/>
                  </a:lnTo>
                  <a:lnTo>
                    <a:pt x="23628" y="113366"/>
                  </a:lnTo>
                  <a:lnTo>
                    <a:pt x="25122" y="116080"/>
                  </a:lnTo>
                  <a:lnTo>
                    <a:pt x="26797" y="118040"/>
                  </a:lnTo>
                  <a:lnTo>
                    <a:pt x="28608" y="119246"/>
                  </a:lnTo>
                  <a:lnTo>
                    <a:pt x="30463" y="119698"/>
                  </a:lnTo>
                  <a:lnTo>
                    <a:pt x="32410" y="119396"/>
                  </a:lnTo>
                  <a:lnTo>
                    <a:pt x="34130" y="118341"/>
                  </a:lnTo>
                  <a:lnTo>
                    <a:pt x="35760" y="116683"/>
                  </a:lnTo>
                  <a:lnTo>
                    <a:pt x="37163" y="114271"/>
                  </a:lnTo>
                  <a:lnTo>
                    <a:pt x="38476" y="111407"/>
                  </a:lnTo>
                  <a:lnTo>
                    <a:pt x="39652" y="107788"/>
                  </a:lnTo>
                  <a:lnTo>
                    <a:pt x="40739" y="103567"/>
                  </a:lnTo>
                  <a:lnTo>
                    <a:pt x="41599" y="98743"/>
                  </a:lnTo>
                  <a:lnTo>
                    <a:pt x="42368" y="93316"/>
                  </a:lnTo>
                  <a:lnTo>
                    <a:pt x="34492" y="93316"/>
                  </a:lnTo>
                  <a:lnTo>
                    <a:pt x="33994" y="95728"/>
                  </a:lnTo>
                  <a:lnTo>
                    <a:pt x="33451" y="97386"/>
                  </a:lnTo>
                  <a:lnTo>
                    <a:pt x="32908" y="98592"/>
                  </a:lnTo>
                  <a:lnTo>
                    <a:pt x="32229" y="99497"/>
                  </a:lnTo>
                  <a:lnTo>
                    <a:pt x="31459" y="99798"/>
                  </a:lnTo>
                  <a:lnTo>
                    <a:pt x="30463" y="99949"/>
                  </a:lnTo>
                  <a:lnTo>
                    <a:pt x="29468" y="99648"/>
                  </a:lnTo>
                  <a:lnTo>
                    <a:pt x="28472" y="98442"/>
                  </a:lnTo>
                  <a:lnTo>
                    <a:pt x="27612" y="96482"/>
                  </a:lnTo>
                  <a:lnTo>
                    <a:pt x="26933" y="94070"/>
                  </a:lnTo>
                  <a:lnTo>
                    <a:pt x="26344" y="91206"/>
                  </a:lnTo>
                  <a:lnTo>
                    <a:pt x="26027" y="87738"/>
                  </a:lnTo>
                  <a:lnTo>
                    <a:pt x="25892" y="84120"/>
                  </a:lnTo>
                  <a:lnTo>
                    <a:pt x="41961" y="84120"/>
                  </a:lnTo>
                  <a:lnTo>
                    <a:pt x="42233" y="90000"/>
                  </a:lnTo>
                  <a:lnTo>
                    <a:pt x="42776" y="95427"/>
                  </a:lnTo>
                  <a:lnTo>
                    <a:pt x="43500" y="100552"/>
                  </a:lnTo>
                  <a:lnTo>
                    <a:pt x="44451" y="105075"/>
                  </a:lnTo>
                  <a:lnTo>
                    <a:pt x="45537" y="109296"/>
                  </a:lnTo>
                  <a:lnTo>
                    <a:pt x="46759" y="112914"/>
                  </a:lnTo>
                  <a:lnTo>
                    <a:pt x="48208" y="115778"/>
                  </a:lnTo>
                  <a:lnTo>
                    <a:pt x="49747" y="118190"/>
                  </a:lnTo>
                  <a:lnTo>
                    <a:pt x="51376" y="119547"/>
                  </a:lnTo>
                  <a:lnTo>
                    <a:pt x="53232" y="120000"/>
                  </a:lnTo>
                  <a:lnTo>
                    <a:pt x="54500" y="119547"/>
                  </a:lnTo>
                  <a:lnTo>
                    <a:pt x="55767" y="118492"/>
                  </a:lnTo>
                  <a:lnTo>
                    <a:pt x="56899" y="116834"/>
                  </a:lnTo>
                  <a:lnTo>
                    <a:pt x="57985" y="114572"/>
                  </a:lnTo>
                  <a:lnTo>
                    <a:pt x="58890" y="111708"/>
                  </a:lnTo>
                  <a:lnTo>
                    <a:pt x="59705" y="108241"/>
                  </a:lnTo>
                  <a:lnTo>
                    <a:pt x="59796" y="108241"/>
                  </a:lnTo>
                  <a:lnTo>
                    <a:pt x="59796" y="115778"/>
                  </a:lnTo>
                  <a:lnTo>
                    <a:pt x="99585" y="115778"/>
                  </a:lnTo>
                  <a:lnTo>
                    <a:pt x="103749" y="99949"/>
                  </a:lnTo>
                  <a:lnTo>
                    <a:pt x="107913" y="115778"/>
                  </a:lnTo>
                  <a:lnTo>
                    <a:pt x="120000" y="115778"/>
                  </a:lnTo>
                  <a:lnTo>
                    <a:pt x="109905" y="77939"/>
                  </a:lnTo>
                  <a:close/>
                  <a:moveTo>
                    <a:pt x="26163" y="67537"/>
                  </a:moveTo>
                  <a:lnTo>
                    <a:pt x="26525" y="63919"/>
                  </a:lnTo>
                  <a:lnTo>
                    <a:pt x="27023" y="61055"/>
                  </a:lnTo>
                  <a:lnTo>
                    <a:pt x="27748" y="58643"/>
                  </a:lnTo>
                  <a:lnTo>
                    <a:pt x="28562" y="56834"/>
                  </a:lnTo>
                  <a:lnTo>
                    <a:pt x="29468" y="55628"/>
                  </a:lnTo>
                  <a:lnTo>
                    <a:pt x="30463" y="55326"/>
                  </a:lnTo>
                  <a:lnTo>
                    <a:pt x="31595" y="55628"/>
                  </a:lnTo>
                  <a:lnTo>
                    <a:pt x="32546" y="56834"/>
                  </a:lnTo>
                  <a:lnTo>
                    <a:pt x="33406" y="58492"/>
                  </a:lnTo>
                  <a:lnTo>
                    <a:pt x="34085" y="60904"/>
                  </a:lnTo>
                  <a:lnTo>
                    <a:pt x="34583" y="63919"/>
                  </a:lnTo>
                  <a:lnTo>
                    <a:pt x="34900" y="67537"/>
                  </a:lnTo>
                  <a:lnTo>
                    <a:pt x="33587" y="67537"/>
                  </a:lnTo>
                  <a:lnTo>
                    <a:pt x="32727" y="67537"/>
                  </a:lnTo>
                  <a:lnTo>
                    <a:pt x="31686" y="67537"/>
                  </a:lnTo>
                  <a:lnTo>
                    <a:pt x="26163" y="67537"/>
                  </a:lnTo>
                  <a:close/>
                  <a:moveTo>
                    <a:pt x="54907" y="98140"/>
                  </a:moveTo>
                  <a:lnTo>
                    <a:pt x="53821" y="97839"/>
                  </a:lnTo>
                  <a:lnTo>
                    <a:pt x="52915" y="96633"/>
                  </a:lnTo>
                  <a:lnTo>
                    <a:pt x="52055" y="94673"/>
                  </a:lnTo>
                  <a:lnTo>
                    <a:pt x="51376" y="92261"/>
                  </a:lnTo>
                  <a:lnTo>
                    <a:pt x="50833" y="89396"/>
                  </a:lnTo>
                  <a:lnTo>
                    <a:pt x="50426" y="86231"/>
                  </a:lnTo>
                  <a:lnTo>
                    <a:pt x="50154" y="82613"/>
                  </a:lnTo>
                  <a:lnTo>
                    <a:pt x="50064" y="78994"/>
                  </a:lnTo>
                  <a:lnTo>
                    <a:pt x="50109" y="75678"/>
                  </a:lnTo>
                  <a:lnTo>
                    <a:pt x="50335" y="72211"/>
                  </a:lnTo>
                  <a:lnTo>
                    <a:pt x="50607" y="69195"/>
                  </a:lnTo>
                  <a:lnTo>
                    <a:pt x="51014" y="66331"/>
                  </a:lnTo>
                  <a:lnTo>
                    <a:pt x="51603" y="63768"/>
                  </a:lnTo>
                  <a:lnTo>
                    <a:pt x="52191" y="61658"/>
                  </a:lnTo>
                  <a:lnTo>
                    <a:pt x="53006" y="60000"/>
                  </a:lnTo>
                  <a:lnTo>
                    <a:pt x="53866" y="58944"/>
                  </a:lnTo>
                  <a:lnTo>
                    <a:pt x="54907" y="58643"/>
                  </a:lnTo>
                  <a:lnTo>
                    <a:pt x="55948" y="58944"/>
                  </a:lnTo>
                  <a:lnTo>
                    <a:pt x="56854" y="60000"/>
                  </a:lnTo>
                  <a:lnTo>
                    <a:pt x="57623" y="61658"/>
                  </a:lnTo>
                  <a:lnTo>
                    <a:pt x="58257" y="63768"/>
                  </a:lnTo>
                  <a:lnTo>
                    <a:pt x="58755" y="66331"/>
                  </a:lnTo>
                  <a:lnTo>
                    <a:pt x="59117" y="69195"/>
                  </a:lnTo>
                  <a:lnTo>
                    <a:pt x="59343" y="72211"/>
                  </a:lnTo>
                  <a:lnTo>
                    <a:pt x="59569" y="75678"/>
                  </a:lnTo>
                  <a:lnTo>
                    <a:pt x="59569" y="78994"/>
                  </a:lnTo>
                  <a:lnTo>
                    <a:pt x="59524" y="82311"/>
                  </a:lnTo>
                  <a:lnTo>
                    <a:pt x="59343" y="85477"/>
                  </a:lnTo>
                  <a:lnTo>
                    <a:pt x="59117" y="88341"/>
                  </a:lnTo>
                  <a:lnTo>
                    <a:pt x="58709" y="91206"/>
                  </a:lnTo>
                  <a:lnTo>
                    <a:pt x="58166" y="93467"/>
                  </a:lnTo>
                  <a:lnTo>
                    <a:pt x="57578" y="95427"/>
                  </a:lnTo>
                  <a:lnTo>
                    <a:pt x="56808" y="96934"/>
                  </a:lnTo>
                  <a:lnTo>
                    <a:pt x="55903" y="97839"/>
                  </a:lnTo>
                  <a:lnTo>
                    <a:pt x="54907" y="98140"/>
                  </a:lnTo>
                  <a:close/>
                  <a:moveTo>
                    <a:pt x="86367" y="110201"/>
                  </a:moveTo>
                  <a:lnTo>
                    <a:pt x="68713" y="110201"/>
                  </a:lnTo>
                  <a:lnTo>
                    <a:pt x="68713" y="5577"/>
                  </a:lnTo>
                  <a:lnTo>
                    <a:pt x="86503" y="5577"/>
                  </a:lnTo>
                  <a:lnTo>
                    <a:pt x="86503" y="24422"/>
                  </a:lnTo>
                  <a:lnTo>
                    <a:pt x="75956" y="24422"/>
                  </a:lnTo>
                  <a:lnTo>
                    <a:pt x="75956" y="45829"/>
                  </a:lnTo>
                  <a:lnTo>
                    <a:pt x="86367" y="45829"/>
                  </a:lnTo>
                  <a:lnTo>
                    <a:pt x="86367" y="63467"/>
                  </a:lnTo>
                  <a:lnTo>
                    <a:pt x="75865" y="63467"/>
                  </a:lnTo>
                  <a:lnTo>
                    <a:pt x="75865" y="91507"/>
                  </a:lnTo>
                  <a:lnTo>
                    <a:pt x="86367" y="91507"/>
                  </a:lnTo>
                  <a:lnTo>
                    <a:pt x="86367" y="110201"/>
                  </a:lnTo>
                  <a:close/>
                  <a:moveTo>
                    <a:pt x="77766" y="85175"/>
                  </a:moveTo>
                  <a:lnTo>
                    <a:pt x="77766" y="69949"/>
                  </a:lnTo>
                  <a:lnTo>
                    <a:pt x="88268" y="69949"/>
                  </a:lnTo>
                  <a:lnTo>
                    <a:pt x="88268" y="42211"/>
                  </a:lnTo>
                  <a:lnTo>
                    <a:pt x="97774" y="78090"/>
                  </a:lnTo>
                  <a:lnTo>
                    <a:pt x="88268" y="113819"/>
                  </a:lnTo>
                  <a:lnTo>
                    <a:pt x="88268" y="85175"/>
                  </a:lnTo>
                  <a:lnTo>
                    <a:pt x="77766" y="85175"/>
                  </a:lnTo>
                  <a:close/>
                  <a:moveTo>
                    <a:pt x="103704" y="91658"/>
                  </a:moveTo>
                  <a:lnTo>
                    <a:pt x="98860" y="110201"/>
                  </a:lnTo>
                  <a:lnTo>
                    <a:pt x="91663" y="110201"/>
                  </a:lnTo>
                  <a:lnTo>
                    <a:pt x="100264" y="78090"/>
                  </a:lnTo>
                  <a:lnTo>
                    <a:pt x="91663" y="45829"/>
                  </a:lnTo>
                  <a:lnTo>
                    <a:pt x="99132" y="45829"/>
                  </a:lnTo>
                  <a:lnTo>
                    <a:pt x="104111" y="64221"/>
                  </a:lnTo>
                  <a:lnTo>
                    <a:pt x="108955" y="45829"/>
                  </a:lnTo>
                  <a:lnTo>
                    <a:pt x="116152" y="45829"/>
                  </a:lnTo>
                  <a:lnTo>
                    <a:pt x="107642" y="77939"/>
                  </a:lnTo>
                  <a:lnTo>
                    <a:pt x="116242" y="110201"/>
                  </a:lnTo>
                  <a:lnTo>
                    <a:pt x="108683" y="110201"/>
                  </a:lnTo>
                  <a:lnTo>
                    <a:pt x="103704" y="9165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Divider FX Orange">
    <p:bg>
      <p:bgPr>
        <a:solidFill>
          <a:schemeClr val="accent1"/>
        </a:solidFill>
        <a:effectLst/>
      </p:bgPr>
    </p:bg>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grpSp>
        <p:nvGrpSpPr>
          <p:cNvPr id="137" name="Shape 137"/>
          <p:cNvGrpSpPr/>
          <p:nvPr/>
        </p:nvGrpSpPr>
        <p:grpSpPr>
          <a:xfrm>
            <a:off x="181248" y="4609873"/>
            <a:ext cx="1056269" cy="287017"/>
            <a:chOff x="4141787" y="2994025"/>
            <a:chExt cx="1547875" cy="420600"/>
          </a:xfrm>
        </p:grpSpPr>
        <p:sp>
          <p:nvSpPr>
            <p:cNvPr id="138" name="Shape 138"/>
            <p:cNvSpPr/>
            <p:nvPr/>
          </p:nvSpPr>
          <p:spPr>
            <a:xfrm>
              <a:off x="5592762" y="3303587"/>
              <a:ext cx="96900" cy="96900"/>
            </a:xfrm>
            <a:custGeom>
              <a:avLst/>
              <a:gdLst/>
              <a:ahLst/>
              <a:cxnLst/>
              <a:rect l="0" t="0" r="0" b="0"/>
              <a:pathLst>
                <a:path w="120000" h="120000" extrusionOk="0">
                  <a:moveTo>
                    <a:pt x="108260" y="60327"/>
                  </a:moveTo>
                  <a:lnTo>
                    <a:pt x="106956" y="45901"/>
                  </a:lnTo>
                  <a:lnTo>
                    <a:pt x="102391" y="34098"/>
                  </a:lnTo>
                  <a:lnTo>
                    <a:pt x="95217" y="23606"/>
                  </a:lnTo>
                  <a:lnTo>
                    <a:pt x="84782" y="16393"/>
                  </a:lnTo>
                  <a:lnTo>
                    <a:pt x="73043" y="11147"/>
                  </a:lnTo>
                  <a:lnTo>
                    <a:pt x="60000" y="9836"/>
                  </a:lnTo>
                  <a:lnTo>
                    <a:pt x="46956" y="11147"/>
                  </a:lnTo>
                  <a:lnTo>
                    <a:pt x="35217" y="16393"/>
                  </a:lnTo>
                  <a:lnTo>
                    <a:pt x="25434" y="23606"/>
                  </a:lnTo>
                  <a:lnTo>
                    <a:pt x="18260" y="34098"/>
                  </a:lnTo>
                  <a:lnTo>
                    <a:pt x="13043" y="45901"/>
                  </a:lnTo>
                  <a:lnTo>
                    <a:pt x="11739" y="60327"/>
                  </a:lnTo>
                  <a:lnTo>
                    <a:pt x="13043" y="73442"/>
                  </a:lnTo>
                  <a:lnTo>
                    <a:pt x="18260" y="85901"/>
                  </a:lnTo>
                  <a:lnTo>
                    <a:pt x="25434" y="95737"/>
                  </a:lnTo>
                  <a:lnTo>
                    <a:pt x="35217" y="103606"/>
                  </a:lnTo>
                  <a:lnTo>
                    <a:pt x="46956" y="108196"/>
                  </a:lnTo>
                  <a:lnTo>
                    <a:pt x="60000" y="110163"/>
                  </a:lnTo>
                  <a:lnTo>
                    <a:pt x="73043" y="108196"/>
                  </a:lnTo>
                  <a:lnTo>
                    <a:pt x="84782" y="103606"/>
                  </a:lnTo>
                  <a:lnTo>
                    <a:pt x="95217" y="95737"/>
                  </a:lnTo>
                  <a:lnTo>
                    <a:pt x="102391" y="85901"/>
                  </a:lnTo>
                  <a:lnTo>
                    <a:pt x="106956" y="73442"/>
                  </a:lnTo>
                  <a:lnTo>
                    <a:pt x="108260" y="60327"/>
                  </a:lnTo>
                  <a:close/>
                  <a:moveTo>
                    <a:pt x="47608" y="62295"/>
                  </a:moveTo>
                  <a:lnTo>
                    <a:pt x="47608" y="95737"/>
                  </a:lnTo>
                  <a:lnTo>
                    <a:pt x="36521" y="95737"/>
                  </a:lnTo>
                  <a:lnTo>
                    <a:pt x="36521" y="22950"/>
                  </a:lnTo>
                  <a:lnTo>
                    <a:pt x="62608" y="22950"/>
                  </a:lnTo>
                  <a:lnTo>
                    <a:pt x="73043" y="23606"/>
                  </a:lnTo>
                  <a:lnTo>
                    <a:pt x="79565" y="27540"/>
                  </a:lnTo>
                  <a:lnTo>
                    <a:pt x="84130" y="34098"/>
                  </a:lnTo>
                  <a:lnTo>
                    <a:pt x="85434" y="43278"/>
                  </a:lnTo>
                  <a:lnTo>
                    <a:pt x="83478" y="50491"/>
                  </a:lnTo>
                  <a:lnTo>
                    <a:pt x="78913" y="55737"/>
                  </a:lnTo>
                  <a:lnTo>
                    <a:pt x="73043" y="58360"/>
                  </a:lnTo>
                  <a:lnTo>
                    <a:pt x="73043" y="58360"/>
                  </a:lnTo>
                  <a:lnTo>
                    <a:pt x="77608" y="60983"/>
                  </a:lnTo>
                  <a:lnTo>
                    <a:pt x="80217" y="66885"/>
                  </a:lnTo>
                  <a:lnTo>
                    <a:pt x="82826" y="74754"/>
                  </a:lnTo>
                  <a:lnTo>
                    <a:pt x="83478" y="80655"/>
                  </a:lnTo>
                  <a:lnTo>
                    <a:pt x="84130" y="86557"/>
                  </a:lnTo>
                  <a:lnTo>
                    <a:pt x="85434" y="91803"/>
                  </a:lnTo>
                  <a:lnTo>
                    <a:pt x="86739" y="95737"/>
                  </a:lnTo>
                  <a:lnTo>
                    <a:pt x="74347" y="95737"/>
                  </a:lnTo>
                  <a:lnTo>
                    <a:pt x="72391" y="87213"/>
                  </a:lnTo>
                  <a:lnTo>
                    <a:pt x="71086" y="79344"/>
                  </a:lnTo>
                  <a:lnTo>
                    <a:pt x="69130" y="71475"/>
                  </a:lnTo>
                  <a:lnTo>
                    <a:pt x="67173" y="66229"/>
                  </a:lnTo>
                  <a:lnTo>
                    <a:pt x="63260" y="62950"/>
                  </a:lnTo>
                  <a:lnTo>
                    <a:pt x="57391" y="62295"/>
                  </a:lnTo>
                  <a:lnTo>
                    <a:pt x="47608" y="62295"/>
                  </a:lnTo>
                  <a:close/>
                  <a:moveTo>
                    <a:pt x="60652" y="53770"/>
                  </a:moveTo>
                  <a:lnTo>
                    <a:pt x="66521" y="51803"/>
                  </a:lnTo>
                  <a:lnTo>
                    <a:pt x="71086" y="49836"/>
                  </a:lnTo>
                  <a:lnTo>
                    <a:pt x="73043" y="46557"/>
                  </a:lnTo>
                  <a:lnTo>
                    <a:pt x="73695" y="43278"/>
                  </a:lnTo>
                  <a:lnTo>
                    <a:pt x="73043" y="38688"/>
                  </a:lnTo>
                  <a:lnTo>
                    <a:pt x="71086" y="36065"/>
                  </a:lnTo>
                  <a:lnTo>
                    <a:pt x="66521" y="33442"/>
                  </a:lnTo>
                  <a:lnTo>
                    <a:pt x="60652" y="32786"/>
                  </a:lnTo>
                  <a:lnTo>
                    <a:pt x="47608" y="32786"/>
                  </a:lnTo>
                  <a:lnTo>
                    <a:pt x="47608" y="53770"/>
                  </a:lnTo>
                  <a:lnTo>
                    <a:pt x="60652" y="53770"/>
                  </a:lnTo>
                  <a:close/>
                  <a:moveTo>
                    <a:pt x="0" y="60327"/>
                  </a:moveTo>
                  <a:lnTo>
                    <a:pt x="1304" y="45245"/>
                  </a:lnTo>
                  <a:lnTo>
                    <a:pt x="6521" y="32131"/>
                  </a:lnTo>
                  <a:lnTo>
                    <a:pt x="13695" y="20983"/>
                  </a:lnTo>
                  <a:lnTo>
                    <a:pt x="23478" y="11803"/>
                  </a:lnTo>
                  <a:lnTo>
                    <a:pt x="34565" y="5245"/>
                  </a:lnTo>
                  <a:lnTo>
                    <a:pt x="46956" y="1967"/>
                  </a:lnTo>
                  <a:lnTo>
                    <a:pt x="60000" y="0"/>
                  </a:lnTo>
                  <a:lnTo>
                    <a:pt x="73043" y="1967"/>
                  </a:lnTo>
                  <a:lnTo>
                    <a:pt x="85434" y="5245"/>
                  </a:lnTo>
                  <a:lnTo>
                    <a:pt x="97173" y="11803"/>
                  </a:lnTo>
                  <a:lnTo>
                    <a:pt x="106956" y="20983"/>
                  </a:lnTo>
                  <a:lnTo>
                    <a:pt x="114130" y="32131"/>
                  </a:lnTo>
                  <a:lnTo>
                    <a:pt x="118043" y="45245"/>
                  </a:lnTo>
                  <a:lnTo>
                    <a:pt x="120000" y="60327"/>
                  </a:lnTo>
                  <a:lnTo>
                    <a:pt x="118043" y="74098"/>
                  </a:lnTo>
                  <a:lnTo>
                    <a:pt x="114130" y="87213"/>
                  </a:lnTo>
                  <a:lnTo>
                    <a:pt x="106956" y="98360"/>
                  </a:lnTo>
                  <a:lnTo>
                    <a:pt x="97173" y="107540"/>
                  </a:lnTo>
                  <a:lnTo>
                    <a:pt x="85434" y="114098"/>
                  </a:lnTo>
                  <a:lnTo>
                    <a:pt x="73043" y="118688"/>
                  </a:lnTo>
                  <a:lnTo>
                    <a:pt x="60000" y="120000"/>
                  </a:lnTo>
                  <a:lnTo>
                    <a:pt x="46956" y="118688"/>
                  </a:lnTo>
                  <a:lnTo>
                    <a:pt x="34565" y="114098"/>
                  </a:lnTo>
                  <a:lnTo>
                    <a:pt x="23478" y="107540"/>
                  </a:lnTo>
                  <a:lnTo>
                    <a:pt x="13695" y="98360"/>
                  </a:lnTo>
                  <a:lnTo>
                    <a:pt x="6521" y="87213"/>
                  </a:lnTo>
                  <a:lnTo>
                    <a:pt x="1304" y="74098"/>
                  </a:lnTo>
                  <a:lnTo>
                    <a:pt x="0" y="6032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39" name="Shape 139"/>
            <p:cNvSpPr/>
            <p:nvPr/>
          </p:nvSpPr>
          <p:spPr>
            <a:xfrm>
              <a:off x="4141787" y="2994025"/>
              <a:ext cx="1403400" cy="420600"/>
            </a:xfrm>
            <a:custGeom>
              <a:avLst/>
              <a:gdLst/>
              <a:ahLst/>
              <a:cxnLst/>
              <a:rect l="0" t="0" r="0" b="0"/>
              <a:pathLst>
                <a:path w="120000" h="120000" extrusionOk="0">
                  <a:moveTo>
                    <a:pt x="109905" y="77939"/>
                  </a:moveTo>
                  <a:lnTo>
                    <a:pt x="119909" y="40251"/>
                  </a:lnTo>
                  <a:lnTo>
                    <a:pt x="108185" y="40251"/>
                  </a:lnTo>
                  <a:lnTo>
                    <a:pt x="104111" y="55778"/>
                  </a:lnTo>
                  <a:lnTo>
                    <a:pt x="99901" y="40251"/>
                  </a:lnTo>
                  <a:lnTo>
                    <a:pt x="77631" y="40251"/>
                  </a:lnTo>
                  <a:lnTo>
                    <a:pt x="77631" y="30150"/>
                  </a:lnTo>
                  <a:lnTo>
                    <a:pt x="88178" y="30150"/>
                  </a:lnTo>
                  <a:lnTo>
                    <a:pt x="88178" y="0"/>
                  </a:lnTo>
                  <a:lnTo>
                    <a:pt x="59796" y="0"/>
                  </a:lnTo>
                  <a:lnTo>
                    <a:pt x="59796" y="47487"/>
                  </a:lnTo>
                  <a:lnTo>
                    <a:pt x="59705" y="47487"/>
                  </a:lnTo>
                  <a:lnTo>
                    <a:pt x="58800" y="44170"/>
                  </a:lnTo>
                  <a:lnTo>
                    <a:pt x="57759" y="41758"/>
                  </a:lnTo>
                  <a:lnTo>
                    <a:pt x="56718" y="40100"/>
                  </a:lnTo>
                  <a:lnTo>
                    <a:pt x="55586" y="38894"/>
                  </a:lnTo>
                  <a:lnTo>
                    <a:pt x="54364" y="38291"/>
                  </a:lnTo>
                  <a:lnTo>
                    <a:pt x="53096" y="38140"/>
                  </a:lnTo>
                  <a:lnTo>
                    <a:pt x="51376" y="38442"/>
                  </a:lnTo>
                  <a:lnTo>
                    <a:pt x="49747" y="39798"/>
                  </a:lnTo>
                  <a:lnTo>
                    <a:pt x="48253" y="41758"/>
                  </a:lnTo>
                  <a:lnTo>
                    <a:pt x="46940" y="44472"/>
                  </a:lnTo>
                  <a:lnTo>
                    <a:pt x="45628" y="47939"/>
                  </a:lnTo>
                  <a:lnTo>
                    <a:pt x="44586" y="51859"/>
                  </a:lnTo>
                  <a:lnTo>
                    <a:pt x="43681" y="56231"/>
                  </a:lnTo>
                  <a:lnTo>
                    <a:pt x="42912" y="61055"/>
                  </a:lnTo>
                  <a:lnTo>
                    <a:pt x="42368" y="66331"/>
                  </a:lnTo>
                  <a:lnTo>
                    <a:pt x="41735" y="60753"/>
                  </a:lnTo>
                  <a:lnTo>
                    <a:pt x="40920" y="55628"/>
                  </a:lnTo>
                  <a:lnTo>
                    <a:pt x="39969" y="50954"/>
                  </a:lnTo>
                  <a:lnTo>
                    <a:pt x="38792" y="47035"/>
                  </a:lnTo>
                  <a:lnTo>
                    <a:pt x="37434" y="43869"/>
                  </a:lnTo>
                  <a:lnTo>
                    <a:pt x="35941" y="41155"/>
                  </a:lnTo>
                  <a:lnTo>
                    <a:pt x="34266" y="39195"/>
                  </a:lnTo>
                  <a:lnTo>
                    <a:pt x="32455" y="38140"/>
                  </a:lnTo>
                  <a:lnTo>
                    <a:pt x="30463" y="37688"/>
                  </a:lnTo>
                  <a:lnTo>
                    <a:pt x="28427" y="38291"/>
                  </a:lnTo>
                  <a:lnTo>
                    <a:pt x="26525" y="39497"/>
                  </a:lnTo>
                  <a:lnTo>
                    <a:pt x="24760" y="41608"/>
                  </a:lnTo>
                  <a:lnTo>
                    <a:pt x="23130" y="44472"/>
                  </a:lnTo>
                  <a:lnTo>
                    <a:pt x="21727" y="48241"/>
                  </a:lnTo>
                  <a:lnTo>
                    <a:pt x="20505" y="52462"/>
                  </a:lnTo>
                  <a:lnTo>
                    <a:pt x="19509" y="57437"/>
                  </a:lnTo>
                  <a:lnTo>
                    <a:pt x="19509" y="42361"/>
                  </a:lnTo>
                  <a:lnTo>
                    <a:pt x="9188" y="42361"/>
                  </a:lnTo>
                  <a:lnTo>
                    <a:pt x="9188" y="25778"/>
                  </a:lnTo>
                  <a:lnTo>
                    <a:pt x="20460" y="25778"/>
                  </a:lnTo>
                  <a:lnTo>
                    <a:pt x="20460" y="0"/>
                  </a:lnTo>
                  <a:lnTo>
                    <a:pt x="0" y="0"/>
                  </a:lnTo>
                  <a:lnTo>
                    <a:pt x="0" y="115778"/>
                  </a:lnTo>
                  <a:lnTo>
                    <a:pt x="9188" y="115778"/>
                  </a:lnTo>
                  <a:lnTo>
                    <a:pt x="9188" y="67085"/>
                  </a:lnTo>
                  <a:lnTo>
                    <a:pt x="18377" y="67085"/>
                  </a:lnTo>
                  <a:lnTo>
                    <a:pt x="18106" y="72663"/>
                  </a:lnTo>
                  <a:lnTo>
                    <a:pt x="17925" y="78542"/>
                  </a:lnTo>
                  <a:lnTo>
                    <a:pt x="18106" y="85025"/>
                  </a:lnTo>
                  <a:lnTo>
                    <a:pt x="18513" y="90904"/>
                  </a:lnTo>
                  <a:lnTo>
                    <a:pt x="19102" y="96633"/>
                  </a:lnTo>
                  <a:lnTo>
                    <a:pt x="19962" y="101457"/>
                  </a:lnTo>
                  <a:lnTo>
                    <a:pt x="21003" y="106130"/>
                  </a:lnTo>
                  <a:lnTo>
                    <a:pt x="22180" y="110050"/>
                  </a:lnTo>
                  <a:lnTo>
                    <a:pt x="23628" y="113366"/>
                  </a:lnTo>
                  <a:lnTo>
                    <a:pt x="25122" y="116080"/>
                  </a:lnTo>
                  <a:lnTo>
                    <a:pt x="26797" y="118040"/>
                  </a:lnTo>
                  <a:lnTo>
                    <a:pt x="28608" y="119246"/>
                  </a:lnTo>
                  <a:lnTo>
                    <a:pt x="30463" y="119698"/>
                  </a:lnTo>
                  <a:lnTo>
                    <a:pt x="32410" y="119396"/>
                  </a:lnTo>
                  <a:lnTo>
                    <a:pt x="34130" y="118341"/>
                  </a:lnTo>
                  <a:lnTo>
                    <a:pt x="35760" y="116683"/>
                  </a:lnTo>
                  <a:lnTo>
                    <a:pt x="37163" y="114271"/>
                  </a:lnTo>
                  <a:lnTo>
                    <a:pt x="38476" y="111407"/>
                  </a:lnTo>
                  <a:lnTo>
                    <a:pt x="39652" y="107788"/>
                  </a:lnTo>
                  <a:lnTo>
                    <a:pt x="40739" y="103567"/>
                  </a:lnTo>
                  <a:lnTo>
                    <a:pt x="41599" y="98743"/>
                  </a:lnTo>
                  <a:lnTo>
                    <a:pt x="42368" y="93316"/>
                  </a:lnTo>
                  <a:lnTo>
                    <a:pt x="34492" y="93316"/>
                  </a:lnTo>
                  <a:lnTo>
                    <a:pt x="33994" y="95728"/>
                  </a:lnTo>
                  <a:lnTo>
                    <a:pt x="33451" y="97386"/>
                  </a:lnTo>
                  <a:lnTo>
                    <a:pt x="32908" y="98592"/>
                  </a:lnTo>
                  <a:lnTo>
                    <a:pt x="32229" y="99497"/>
                  </a:lnTo>
                  <a:lnTo>
                    <a:pt x="31459" y="99798"/>
                  </a:lnTo>
                  <a:lnTo>
                    <a:pt x="30463" y="99949"/>
                  </a:lnTo>
                  <a:lnTo>
                    <a:pt x="29468" y="99648"/>
                  </a:lnTo>
                  <a:lnTo>
                    <a:pt x="28472" y="98442"/>
                  </a:lnTo>
                  <a:lnTo>
                    <a:pt x="27612" y="96482"/>
                  </a:lnTo>
                  <a:lnTo>
                    <a:pt x="26933" y="94070"/>
                  </a:lnTo>
                  <a:lnTo>
                    <a:pt x="26344" y="91206"/>
                  </a:lnTo>
                  <a:lnTo>
                    <a:pt x="26027" y="87738"/>
                  </a:lnTo>
                  <a:lnTo>
                    <a:pt x="25892" y="84120"/>
                  </a:lnTo>
                  <a:lnTo>
                    <a:pt x="41961" y="84120"/>
                  </a:lnTo>
                  <a:lnTo>
                    <a:pt x="42233" y="90000"/>
                  </a:lnTo>
                  <a:lnTo>
                    <a:pt x="42776" y="95427"/>
                  </a:lnTo>
                  <a:lnTo>
                    <a:pt x="43500" y="100552"/>
                  </a:lnTo>
                  <a:lnTo>
                    <a:pt x="44451" y="105075"/>
                  </a:lnTo>
                  <a:lnTo>
                    <a:pt x="45537" y="109296"/>
                  </a:lnTo>
                  <a:lnTo>
                    <a:pt x="46759" y="112914"/>
                  </a:lnTo>
                  <a:lnTo>
                    <a:pt x="48208" y="115778"/>
                  </a:lnTo>
                  <a:lnTo>
                    <a:pt x="49747" y="118190"/>
                  </a:lnTo>
                  <a:lnTo>
                    <a:pt x="51376" y="119547"/>
                  </a:lnTo>
                  <a:lnTo>
                    <a:pt x="53232" y="120000"/>
                  </a:lnTo>
                  <a:lnTo>
                    <a:pt x="54500" y="119547"/>
                  </a:lnTo>
                  <a:lnTo>
                    <a:pt x="55767" y="118492"/>
                  </a:lnTo>
                  <a:lnTo>
                    <a:pt x="56899" y="116834"/>
                  </a:lnTo>
                  <a:lnTo>
                    <a:pt x="57985" y="114572"/>
                  </a:lnTo>
                  <a:lnTo>
                    <a:pt x="58890" y="111708"/>
                  </a:lnTo>
                  <a:lnTo>
                    <a:pt x="59705" y="108241"/>
                  </a:lnTo>
                  <a:lnTo>
                    <a:pt x="59796" y="108241"/>
                  </a:lnTo>
                  <a:lnTo>
                    <a:pt x="59796" y="115778"/>
                  </a:lnTo>
                  <a:lnTo>
                    <a:pt x="99585" y="115778"/>
                  </a:lnTo>
                  <a:lnTo>
                    <a:pt x="103749" y="99949"/>
                  </a:lnTo>
                  <a:lnTo>
                    <a:pt x="107913" y="115778"/>
                  </a:lnTo>
                  <a:lnTo>
                    <a:pt x="120000" y="115778"/>
                  </a:lnTo>
                  <a:lnTo>
                    <a:pt x="109905" y="77939"/>
                  </a:lnTo>
                  <a:close/>
                  <a:moveTo>
                    <a:pt x="26163" y="67537"/>
                  </a:moveTo>
                  <a:lnTo>
                    <a:pt x="26525" y="63919"/>
                  </a:lnTo>
                  <a:lnTo>
                    <a:pt x="27023" y="61055"/>
                  </a:lnTo>
                  <a:lnTo>
                    <a:pt x="27748" y="58643"/>
                  </a:lnTo>
                  <a:lnTo>
                    <a:pt x="28562" y="56834"/>
                  </a:lnTo>
                  <a:lnTo>
                    <a:pt x="29468" y="55628"/>
                  </a:lnTo>
                  <a:lnTo>
                    <a:pt x="30463" y="55326"/>
                  </a:lnTo>
                  <a:lnTo>
                    <a:pt x="31595" y="55628"/>
                  </a:lnTo>
                  <a:lnTo>
                    <a:pt x="32546" y="56834"/>
                  </a:lnTo>
                  <a:lnTo>
                    <a:pt x="33406" y="58492"/>
                  </a:lnTo>
                  <a:lnTo>
                    <a:pt x="34085" y="60904"/>
                  </a:lnTo>
                  <a:lnTo>
                    <a:pt x="34583" y="63919"/>
                  </a:lnTo>
                  <a:lnTo>
                    <a:pt x="34900" y="67537"/>
                  </a:lnTo>
                  <a:lnTo>
                    <a:pt x="33587" y="67537"/>
                  </a:lnTo>
                  <a:lnTo>
                    <a:pt x="32727" y="67537"/>
                  </a:lnTo>
                  <a:lnTo>
                    <a:pt x="31686" y="67537"/>
                  </a:lnTo>
                  <a:lnTo>
                    <a:pt x="26163" y="67537"/>
                  </a:lnTo>
                  <a:close/>
                  <a:moveTo>
                    <a:pt x="54907" y="98140"/>
                  </a:moveTo>
                  <a:lnTo>
                    <a:pt x="53821" y="97839"/>
                  </a:lnTo>
                  <a:lnTo>
                    <a:pt x="52915" y="96633"/>
                  </a:lnTo>
                  <a:lnTo>
                    <a:pt x="52055" y="94673"/>
                  </a:lnTo>
                  <a:lnTo>
                    <a:pt x="51376" y="92261"/>
                  </a:lnTo>
                  <a:lnTo>
                    <a:pt x="50833" y="89396"/>
                  </a:lnTo>
                  <a:lnTo>
                    <a:pt x="50426" y="86231"/>
                  </a:lnTo>
                  <a:lnTo>
                    <a:pt x="50154" y="82613"/>
                  </a:lnTo>
                  <a:lnTo>
                    <a:pt x="50064" y="78994"/>
                  </a:lnTo>
                  <a:lnTo>
                    <a:pt x="50109" y="75678"/>
                  </a:lnTo>
                  <a:lnTo>
                    <a:pt x="50335" y="72211"/>
                  </a:lnTo>
                  <a:lnTo>
                    <a:pt x="50607" y="69195"/>
                  </a:lnTo>
                  <a:lnTo>
                    <a:pt x="51014" y="66331"/>
                  </a:lnTo>
                  <a:lnTo>
                    <a:pt x="51603" y="63768"/>
                  </a:lnTo>
                  <a:lnTo>
                    <a:pt x="52191" y="61658"/>
                  </a:lnTo>
                  <a:lnTo>
                    <a:pt x="53006" y="60000"/>
                  </a:lnTo>
                  <a:lnTo>
                    <a:pt x="53866" y="58944"/>
                  </a:lnTo>
                  <a:lnTo>
                    <a:pt x="54907" y="58643"/>
                  </a:lnTo>
                  <a:lnTo>
                    <a:pt x="55948" y="58944"/>
                  </a:lnTo>
                  <a:lnTo>
                    <a:pt x="56854" y="60000"/>
                  </a:lnTo>
                  <a:lnTo>
                    <a:pt x="57623" y="61658"/>
                  </a:lnTo>
                  <a:lnTo>
                    <a:pt x="58257" y="63768"/>
                  </a:lnTo>
                  <a:lnTo>
                    <a:pt x="58755" y="66331"/>
                  </a:lnTo>
                  <a:lnTo>
                    <a:pt x="59117" y="69195"/>
                  </a:lnTo>
                  <a:lnTo>
                    <a:pt x="59343" y="72211"/>
                  </a:lnTo>
                  <a:lnTo>
                    <a:pt x="59569" y="75678"/>
                  </a:lnTo>
                  <a:lnTo>
                    <a:pt x="59569" y="78994"/>
                  </a:lnTo>
                  <a:lnTo>
                    <a:pt x="59524" y="82311"/>
                  </a:lnTo>
                  <a:lnTo>
                    <a:pt x="59343" y="85477"/>
                  </a:lnTo>
                  <a:lnTo>
                    <a:pt x="59117" y="88341"/>
                  </a:lnTo>
                  <a:lnTo>
                    <a:pt x="58709" y="91206"/>
                  </a:lnTo>
                  <a:lnTo>
                    <a:pt x="58166" y="93467"/>
                  </a:lnTo>
                  <a:lnTo>
                    <a:pt x="57578" y="95427"/>
                  </a:lnTo>
                  <a:lnTo>
                    <a:pt x="56808" y="96934"/>
                  </a:lnTo>
                  <a:lnTo>
                    <a:pt x="55903" y="97839"/>
                  </a:lnTo>
                  <a:lnTo>
                    <a:pt x="54907" y="98140"/>
                  </a:lnTo>
                  <a:close/>
                  <a:moveTo>
                    <a:pt x="86367" y="110201"/>
                  </a:moveTo>
                  <a:lnTo>
                    <a:pt x="68713" y="110201"/>
                  </a:lnTo>
                  <a:lnTo>
                    <a:pt x="68713" y="5577"/>
                  </a:lnTo>
                  <a:lnTo>
                    <a:pt x="86503" y="5577"/>
                  </a:lnTo>
                  <a:lnTo>
                    <a:pt x="86503" y="24422"/>
                  </a:lnTo>
                  <a:lnTo>
                    <a:pt x="75956" y="24422"/>
                  </a:lnTo>
                  <a:lnTo>
                    <a:pt x="75956" y="45829"/>
                  </a:lnTo>
                  <a:lnTo>
                    <a:pt x="86367" y="45829"/>
                  </a:lnTo>
                  <a:lnTo>
                    <a:pt x="86367" y="63467"/>
                  </a:lnTo>
                  <a:lnTo>
                    <a:pt x="75865" y="63467"/>
                  </a:lnTo>
                  <a:lnTo>
                    <a:pt x="75865" y="91507"/>
                  </a:lnTo>
                  <a:lnTo>
                    <a:pt x="86367" y="91507"/>
                  </a:lnTo>
                  <a:lnTo>
                    <a:pt x="86367" y="110201"/>
                  </a:lnTo>
                  <a:close/>
                  <a:moveTo>
                    <a:pt x="77766" y="85175"/>
                  </a:moveTo>
                  <a:lnTo>
                    <a:pt x="77766" y="69949"/>
                  </a:lnTo>
                  <a:lnTo>
                    <a:pt x="88268" y="69949"/>
                  </a:lnTo>
                  <a:lnTo>
                    <a:pt x="88268" y="42211"/>
                  </a:lnTo>
                  <a:lnTo>
                    <a:pt x="97774" y="78090"/>
                  </a:lnTo>
                  <a:lnTo>
                    <a:pt x="88268" y="113819"/>
                  </a:lnTo>
                  <a:lnTo>
                    <a:pt x="88268" y="85175"/>
                  </a:lnTo>
                  <a:lnTo>
                    <a:pt x="77766" y="85175"/>
                  </a:lnTo>
                  <a:close/>
                  <a:moveTo>
                    <a:pt x="103704" y="91658"/>
                  </a:moveTo>
                  <a:lnTo>
                    <a:pt x="98860" y="110201"/>
                  </a:lnTo>
                  <a:lnTo>
                    <a:pt x="91663" y="110201"/>
                  </a:lnTo>
                  <a:lnTo>
                    <a:pt x="100264" y="78090"/>
                  </a:lnTo>
                  <a:lnTo>
                    <a:pt x="91663" y="45829"/>
                  </a:lnTo>
                  <a:lnTo>
                    <a:pt x="99132" y="45829"/>
                  </a:lnTo>
                  <a:lnTo>
                    <a:pt x="104111" y="64221"/>
                  </a:lnTo>
                  <a:lnTo>
                    <a:pt x="108955" y="45829"/>
                  </a:lnTo>
                  <a:lnTo>
                    <a:pt x="116152" y="45829"/>
                  </a:lnTo>
                  <a:lnTo>
                    <a:pt x="107642" y="77939"/>
                  </a:lnTo>
                  <a:lnTo>
                    <a:pt x="116242" y="110201"/>
                  </a:lnTo>
                  <a:lnTo>
                    <a:pt x="108683" y="110201"/>
                  </a:lnTo>
                  <a:lnTo>
                    <a:pt x="103704" y="9165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White">
    <p:spTree>
      <p:nvGrpSpPr>
        <p:cNvPr id="1" name="Shape 161"/>
        <p:cNvGrpSpPr/>
        <p:nvPr/>
      </p:nvGrpSpPr>
      <p:grpSpPr>
        <a:xfrm>
          <a:off x="0" y="0"/>
          <a:ext cx="0" cy="0"/>
          <a:chOff x="0" y="0"/>
          <a:chExt cx="0" cy="0"/>
        </a:xfrm>
      </p:grpSpPr>
      <p:sp>
        <p:nvSpPr>
          <p:cNvPr id="162" name="Shape 162"/>
          <p:cNvSpPr txBox="1">
            <a:spLocks noGrp="1"/>
          </p:cNvSpPr>
          <p:nvPr>
            <p:ph type="ctrTitle"/>
          </p:nvPr>
        </p:nvSpPr>
        <p:spPr>
          <a:xfrm>
            <a:off x="1680796" y="2509025"/>
            <a:ext cx="7031400" cy="547500"/>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40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163" name="Shape 163"/>
          <p:cNvSpPr txBox="1">
            <a:spLocks noGrp="1"/>
          </p:cNvSpPr>
          <p:nvPr>
            <p:ph type="subTitle" idx="1"/>
          </p:nvPr>
        </p:nvSpPr>
        <p:spPr>
          <a:xfrm>
            <a:off x="1680797" y="3694834"/>
            <a:ext cx="7022100" cy="478500"/>
          </a:xfrm>
          <a:prstGeom prst="rect">
            <a:avLst/>
          </a:prstGeom>
          <a:noFill/>
          <a:ln>
            <a:noFill/>
          </a:ln>
        </p:spPr>
        <p:txBody>
          <a:bodyPr lIns="68575" tIns="68575" rIns="68575" bIns="68575" anchor="t" anchorCtr="0"/>
          <a:lstStyle>
            <a:lvl1pPr marL="0" marR="0" lvl="0" indent="0" algn="l" rtl="0">
              <a:lnSpc>
                <a:spcPct val="80000"/>
              </a:lnSpc>
              <a:spcBef>
                <a:spcPts val="400"/>
              </a:spcBef>
              <a:spcAft>
                <a:spcPts val="0"/>
              </a:spcAft>
              <a:buClr>
                <a:schemeClr val="dk1"/>
              </a:buClr>
              <a:buFont typeface="Arial"/>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64" name="Shape 164"/>
          <p:cNvSpPr txBox="1">
            <a:spLocks noGrp="1"/>
          </p:cNvSpPr>
          <p:nvPr>
            <p:ph type="body" idx="2"/>
          </p:nvPr>
        </p:nvSpPr>
        <p:spPr>
          <a:xfrm>
            <a:off x="1680797" y="4183652"/>
            <a:ext cx="7024200" cy="2328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0"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grpSp>
        <p:nvGrpSpPr>
          <p:cNvPr id="165" name="Shape 165"/>
          <p:cNvGrpSpPr/>
          <p:nvPr/>
        </p:nvGrpSpPr>
        <p:grpSpPr>
          <a:xfrm rot="-5400000">
            <a:off x="-324662" y="2152485"/>
            <a:ext cx="2352157" cy="947776"/>
            <a:chOff x="3943351" y="1631950"/>
            <a:chExt cx="1544525" cy="622349"/>
          </a:xfrm>
        </p:grpSpPr>
        <p:grpSp>
          <p:nvGrpSpPr>
            <p:cNvPr id="166" name="Shape 166"/>
            <p:cNvGrpSpPr/>
            <p:nvPr/>
          </p:nvGrpSpPr>
          <p:grpSpPr>
            <a:xfrm>
              <a:off x="4745037" y="2100263"/>
              <a:ext cx="690513" cy="154037"/>
              <a:chOff x="4745037" y="2100263"/>
              <a:chExt cx="690513" cy="154037"/>
            </a:xfrm>
          </p:grpSpPr>
          <p:sp>
            <p:nvSpPr>
              <p:cNvPr id="167" name="Shape 167"/>
              <p:cNvSpPr/>
              <p:nvPr/>
            </p:nvSpPr>
            <p:spPr>
              <a:xfrm>
                <a:off x="4745037" y="2100263"/>
                <a:ext cx="101700" cy="153900"/>
              </a:xfrm>
              <a:custGeom>
                <a:avLst/>
                <a:gdLst/>
                <a:ahLst/>
                <a:cxnLst/>
                <a:rect l="0" t="0" r="0" b="0"/>
                <a:pathLst>
                  <a:path w="120000" h="120000" extrusionOk="0">
                    <a:moveTo>
                      <a:pt x="51875" y="119999"/>
                    </a:moveTo>
                    <a:lnTo>
                      <a:pt x="38125" y="118767"/>
                    </a:lnTo>
                    <a:lnTo>
                      <a:pt x="26250" y="115890"/>
                    </a:lnTo>
                    <a:lnTo>
                      <a:pt x="15625" y="110547"/>
                    </a:lnTo>
                    <a:lnTo>
                      <a:pt x="7500" y="104383"/>
                    </a:lnTo>
                    <a:lnTo>
                      <a:pt x="2500" y="96164"/>
                    </a:lnTo>
                    <a:lnTo>
                      <a:pt x="0" y="87123"/>
                    </a:lnTo>
                    <a:lnTo>
                      <a:pt x="16875" y="87123"/>
                    </a:lnTo>
                    <a:lnTo>
                      <a:pt x="18125" y="94520"/>
                    </a:lnTo>
                    <a:lnTo>
                      <a:pt x="21875" y="99452"/>
                    </a:lnTo>
                    <a:lnTo>
                      <a:pt x="26875" y="103972"/>
                    </a:lnTo>
                    <a:lnTo>
                      <a:pt x="33750" y="106849"/>
                    </a:lnTo>
                    <a:lnTo>
                      <a:pt x="41875" y="108493"/>
                    </a:lnTo>
                    <a:lnTo>
                      <a:pt x="50625" y="110136"/>
                    </a:lnTo>
                    <a:lnTo>
                      <a:pt x="60625" y="110136"/>
                    </a:lnTo>
                    <a:lnTo>
                      <a:pt x="70625" y="109726"/>
                    </a:lnTo>
                    <a:lnTo>
                      <a:pt x="80000" y="107671"/>
                    </a:lnTo>
                    <a:lnTo>
                      <a:pt x="88750" y="104794"/>
                    </a:lnTo>
                    <a:lnTo>
                      <a:pt x="96250" y="100684"/>
                    </a:lnTo>
                    <a:lnTo>
                      <a:pt x="101250" y="94931"/>
                    </a:lnTo>
                    <a:lnTo>
                      <a:pt x="102500" y="88356"/>
                    </a:lnTo>
                    <a:lnTo>
                      <a:pt x="101250" y="82191"/>
                    </a:lnTo>
                    <a:lnTo>
                      <a:pt x="97500" y="76849"/>
                    </a:lnTo>
                    <a:lnTo>
                      <a:pt x="91875" y="73150"/>
                    </a:lnTo>
                    <a:lnTo>
                      <a:pt x="83750" y="70273"/>
                    </a:lnTo>
                    <a:lnTo>
                      <a:pt x="75000" y="68219"/>
                    </a:lnTo>
                    <a:lnTo>
                      <a:pt x="65625" y="66164"/>
                    </a:lnTo>
                    <a:lnTo>
                      <a:pt x="55000" y="64109"/>
                    </a:lnTo>
                    <a:lnTo>
                      <a:pt x="43750" y="61232"/>
                    </a:lnTo>
                    <a:lnTo>
                      <a:pt x="33750" y="58356"/>
                    </a:lnTo>
                    <a:lnTo>
                      <a:pt x="24375" y="54657"/>
                    </a:lnTo>
                    <a:lnTo>
                      <a:pt x="15625" y="50136"/>
                    </a:lnTo>
                    <a:lnTo>
                      <a:pt x="9375" y="45205"/>
                    </a:lnTo>
                    <a:lnTo>
                      <a:pt x="5625" y="39041"/>
                    </a:lnTo>
                    <a:lnTo>
                      <a:pt x="3750" y="31232"/>
                    </a:lnTo>
                    <a:lnTo>
                      <a:pt x="5625" y="23424"/>
                    </a:lnTo>
                    <a:lnTo>
                      <a:pt x="10000" y="16027"/>
                    </a:lnTo>
                    <a:lnTo>
                      <a:pt x="17500" y="10684"/>
                    </a:lnTo>
                    <a:lnTo>
                      <a:pt x="26250" y="6164"/>
                    </a:lnTo>
                    <a:lnTo>
                      <a:pt x="36875" y="2876"/>
                    </a:lnTo>
                    <a:lnTo>
                      <a:pt x="47500" y="821"/>
                    </a:lnTo>
                    <a:lnTo>
                      <a:pt x="60000" y="0"/>
                    </a:lnTo>
                    <a:lnTo>
                      <a:pt x="68750" y="410"/>
                    </a:lnTo>
                    <a:lnTo>
                      <a:pt x="78125" y="1643"/>
                    </a:lnTo>
                    <a:lnTo>
                      <a:pt x="86875" y="2876"/>
                    </a:lnTo>
                    <a:lnTo>
                      <a:pt x="95000" y="5753"/>
                    </a:lnTo>
                    <a:lnTo>
                      <a:pt x="102500" y="9041"/>
                    </a:lnTo>
                    <a:lnTo>
                      <a:pt x="108750" y="13972"/>
                    </a:lnTo>
                    <a:lnTo>
                      <a:pt x="113750" y="20136"/>
                    </a:lnTo>
                    <a:lnTo>
                      <a:pt x="116250" y="27534"/>
                    </a:lnTo>
                    <a:lnTo>
                      <a:pt x="99375" y="27534"/>
                    </a:lnTo>
                    <a:lnTo>
                      <a:pt x="98125" y="22191"/>
                    </a:lnTo>
                    <a:lnTo>
                      <a:pt x="94375" y="18082"/>
                    </a:lnTo>
                    <a:lnTo>
                      <a:pt x="90000" y="14794"/>
                    </a:lnTo>
                    <a:lnTo>
                      <a:pt x="83750" y="12328"/>
                    </a:lnTo>
                    <a:lnTo>
                      <a:pt x="76250" y="11095"/>
                    </a:lnTo>
                    <a:lnTo>
                      <a:pt x="69375" y="9863"/>
                    </a:lnTo>
                    <a:lnTo>
                      <a:pt x="61250" y="9863"/>
                    </a:lnTo>
                    <a:lnTo>
                      <a:pt x="51875" y="10684"/>
                    </a:lnTo>
                    <a:lnTo>
                      <a:pt x="42500" y="11917"/>
                    </a:lnTo>
                    <a:lnTo>
                      <a:pt x="34375" y="14794"/>
                    </a:lnTo>
                    <a:lnTo>
                      <a:pt x="27500" y="18493"/>
                    </a:lnTo>
                    <a:lnTo>
                      <a:pt x="22500" y="23424"/>
                    </a:lnTo>
                    <a:lnTo>
                      <a:pt x="21250" y="29999"/>
                    </a:lnTo>
                    <a:lnTo>
                      <a:pt x="22500" y="36164"/>
                    </a:lnTo>
                    <a:lnTo>
                      <a:pt x="26250" y="41506"/>
                    </a:lnTo>
                    <a:lnTo>
                      <a:pt x="32500" y="45205"/>
                    </a:lnTo>
                    <a:lnTo>
                      <a:pt x="40625" y="48493"/>
                    </a:lnTo>
                    <a:lnTo>
                      <a:pt x="50000" y="51369"/>
                    </a:lnTo>
                    <a:lnTo>
                      <a:pt x="60000" y="53835"/>
                    </a:lnTo>
                    <a:lnTo>
                      <a:pt x="70000" y="55890"/>
                    </a:lnTo>
                    <a:lnTo>
                      <a:pt x="80625" y="58356"/>
                    </a:lnTo>
                    <a:lnTo>
                      <a:pt x="91250" y="60821"/>
                    </a:lnTo>
                    <a:lnTo>
                      <a:pt x="100625" y="64109"/>
                    </a:lnTo>
                    <a:lnTo>
                      <a:pt x="108125" y="68219"/>
                    </a:lnTo>
                    <a:lnTo>
                      <a:pt x="113750" y="73150"/>
                    </a:lnTo>
                    <a:lnTo>
                      <a:pt x="118125" y="79726"/>
                    </a:lnTo>
                    <a:lnTo>
                      <a:pt x="120000" y="87123"/>
                    </a:lnTo>
                    <a:lnTo>
                      <a:pt x="118125" y="95753"/>
                    </a:lnTo>
                    <a:lnTo>
                      <a:pt x="113750" y="103150"/>
                    </a:lnTo>
                    <a:lnTo>
                      <a:pt x="107500" y="108493"/>
                    </a:lnTo>
                    <a:lnTo>
                      <a:pt x="98750" y="113013"/>
                    </a:lnTo>
                    <a:lnTo>
                      <a:pt x="88750" y="116301"/>
                    </a:lnTo>
                    <a:lnTo>
                      <a:pt x="77500" y="117945"/>
                    </a:lnTo>
                    <a:lnTo>
                      <a:pt x="65000" y="119589"/>
                    </a:lnTo>
                    <a:lnTo>
                      <a:pt x="51875" y="119999"/>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68" name="Shape 168"/>
              <p:cNvSpPr/>
              <p:nvPr/>
            </p:nvSpPr>
            <p:spPr>
              <a:xfrm>
                <a:off x="4859337" y="2146300"/>
                <a:ext cx="92100" cy="108000"/>
              </a:xfrm>
              <a:custGeom>
                <a:avLst/>
                <a:gdLst/>
                <a:ahLst/>
                <a:cxnLst/>
                <a:rect l="0" t="0" r="0" b="0"/>
                <a:pathLst>
                  <a:path w="120000" h="120000" extrusionOk="0">
                    <a:moveTo>
                      <a:pt x="17142" y="62912"/>
                    </a:moveTo>
                    <a:lnTo>
                      <a:pt x="18514" y="72815"/>
                    </a:lnTo>
                    <a:lnTo>
                      <a:pt x="20571" y="82135"/>
                    </a:lnTo>
                    <a:lnTo>
                      <a:pt x="25371" y="90291"/>
                    </a:lnTo>
                    <a:lnTo>
                      <a:pt x="31542" y="97281"/>
                    </a:lnTo>
                    <a:lnTo>
                      <a:pt x="39771" y="102524"/>
                    </a:lnTo>
                    <a:lnTo>
                      <a:pt x="50742" y="106019"/>
                    </a:lnTo>
                    <a:lnTo>
                      <a:pt x="63085" y="107184"/>
                    </a:lnTo>
                    <a:lnTo>
                      <a:pt x="76800" y="105436"/>
                    </a:lnTo>
                    <a:lnTo>
                      <a:pt x="87771" y="99611"/>
                    </a:lnTo>
                    <a:lnTo>
                      <a:pt x="96685" y="90873"/>
                    </a:lnTo>
                    <a:lnTo>
                      <a:pt x="102171" y="80388"/>
                    </a:lnTo>
                    <a:lnTo>
                      <a:pt x="118628" y="80388"/>
                    </a:lnTo>
                    <a:lnTo>
                      <a:pt x="113142" y="92621"/>
                    </a:lnTo>
                    <a:lnTo>
                      <a:pt x="106285" y="102524"/>
                    </a:lnTo>
                    <a:lnTo>
                      <a:pt x="97371" y="110097"/>
                    </a:lnTo>
                    <a:lnTo>
                      <a:pt x="86400" y="115339"/>
                    </a:lnTo>
                    <a:lnTo>
                      <a:pt x="73371" y="118834"/>
                    </a:lnTo>
                    <a:lnTo>
                      <a:pt x="58285" y="120000"/>
                    </a:lnTo>
                    <a:lnTo>
                      <a:pt x="44571" y="118834"/>
                    </a:lnTo>
                    <a:lnTo>
                      <a:pt x="32228" y="114757"/>
                    </a:lnTo>
                    <a:lnTo>
                      <a:pt x="21942" y="108349"/>
                    </a:lnTo>
                    <a:lnTo>
                      <a:pt x="14399" y="101359"/>
                    </a:lnTo>
                    <a:lnTo>
                      <a:pt x="8228" y="92621"/>
                    </a:lnTo>
                    <a:lnTo>
                      <a:pt x="3428" y="82135"/>
                    </a:lnTo>
                    <a:lnTo>
                      <a:pt x="685" y="71067"/>
                    </a:lnTo>
                    <a:lnTo>
                      <a:pt x="0" y="59417"/>
                    </a:lnTo>
                    <a:lnTo>
                      <a:pt x="685" y="48349"/>
                    </a:lnTo>
                    <a:lnTo>
                      <a:pt x="4114" y="37281"/>
                    </a:lnTo>
                    <a:lnTo>
                      <a:pt x="8228" y="27378"/>
                    </a:lnTo>
                    <a:lnTo>
                      <a:pt x="15085" y="18640"/>
                    </a:lnTo>
                    <a:lnTo>
                      <a:pt x="22628" y="10485"/>
                    </a:lnTo>
                    <a:lnTo>
                      <a:pt x="32914" y="5242"/>
                    </a:lnTo>
                    <a:lnTo>
                      <a:pt x="45257" y="1165"/>
                    </a:lnTo>
                    <a:lnTo>
                      <a:pt x="59657" y="0"/>
                    </a:lnTo>
                    <a:lnTo>
                      <a:pt x="74057" y="1165"/>
                    </a:lnTo>
                    <a:lnTo>
                      <a:pt x="87771" y="4660"/>
                    </a:lnTo>
                    <a:lnTo>
                      <a:pt x="98057" y="10485"/>
                    </a:lnTo>
                    <a:lnTo>
                      <a:pt x="106285" y="18058"/>
                    </a:lnTo>
                    <a:lnTo>
                      <a:pt x="112457" y="27378"/>
                    </a:lnTo>
                    <a:lnTo>
                      <a:pt x="117257" y="37864"/>
                    </a:lnTo>
                    <a:lnTo>
                      <a:pt x="119314" y="50097"/>
                    </a:lnTo>
                    <a:lnTo>
                      <a:pt x="119999" y="62912"/>
                    </a:lnTo>
                    <a:lnTo>
                      <a:pt x="17142" y="62912"/>
                    </a:lnTo>
                    <a:close/>
                    <a:moveTo>
                      <a:pt x="102857" y="50679"/>
                    </a:moveTo>
                    <a:lnTo>
                      <a:pt x="100800" y="40194"/>
                    </a:lnTo>
                    <a:lnTo>
                      <a:pt x="96685" y="30873"/>
                    </a:lnTo>
                    <a:lnTo>
                      <a:pt x="91200" y="23300"/>
                    </a:lnTo>
                    <a:lnTo>
                      <a:pt x="82285" y="17475"/>
                    </a:lnTo>
                    <a:lnTo>
                      <a:pt x="72000" y="13980"/>
                    </a:lnTo>
                    <a:lnTo>
                      <a:pt x="59657" y="12233"/>
                    </a:lnTo>
                    <a:lnTo>
                      <a:pt x="47314" y="13980"/>
                    </a:lnTo>
                    <a:lnTo>
                      <a:pt x="37714" y="18058"/>
                    </a:lnTo>
                    <a:lnTo>
                      <a:pt x="29485" y="23883"/>
                    </a:lnTo>
                    <a:lnTo>
                      <a:pt x="24000" y="32038"/>
                    </a:lnTo>
                    <a:lnTo>
                      <a:pt x="19885" y="40776"/>
                    </a:lnTo>
                    <a:lnTo>
                      <a:pt x="17142" y="50679"/>
                    </a:lnTo>
                    <a:lnTo>
                      <a:pt x="102857" y="50679"/>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69" name="Shape 169"/>
              <p:cNvSpPr/>
              <p:nvPr/>
            </p:nvSpPr>
            <p:spPr>
              <a:xfrm>
                <a:off x="4967287" y="2146300"/>
                <a:ext cx="49200" cy="104700"/>
              </a:xfrm>
              <a:custGeom>
                <a:avLst/>
                <a:gdLst/>
                <a:ahLst/>
                <a:cxnLst/>
                <a:rect l="0" t="0" r="0" b="0"/>
                <a:pathLst>
                  <a:path w="120000" h="120000" extrusionOk="0">
                    <a:moveTo>
                      <a:pt x="32258" y="120000"/>
                    </a:moveTo>
                    <a:lnTo>
                      <a:pt x="1290" y="120000"/>
                    </a:lnTo>
                    <a:lnTo>
                      <a:pt x="1290" y="29400"/>
                    </a:lnTo>
                    <a:lnTo>
                      <a:pt x="1290" y="16200"/>
                    </a:lnTo>
                    <a:lnTo>
                      <a:pt x="0" y="3000"/>
                    </a:lnTo>
                    <a:lnTo>
                      <a:pt x="29677" y="3000"/>
                    </a:lnTo>
                    <a:lnTo>
                      <a:pt x="32258" y="20400"/>
                    </a:lnTo>
                    <a:lnTo>
                      <a:pt x="33548" y="20400"/>
                    </a:lnTo>
                    <a:lnTo>
                      <a:pt x="42580" y="12000"/>
                    </a:lnTo>
                    <a:lnTo>
                      <a:pt x="55483" y="6000"/>
                    </a:lnTo>
                    <a:lnTo>
                      <a:pt x="72258" y="1800"/>
                    </a:lnTo>
                    <a:lnTo>
                      <a:pt x="90322" y="0"/>
                    </a:lnTo>
                    <a:lnTo>
                      <a:pt x="120000" y="600"/>
                    </a:lnTo>
                    <a:lnTo>
                      <a:pt x="120000" y="13800"/>
                    </a:lnTo>
                    <a:lnTo>
                      <a:pt x="110967" y="12600"/>
                    </a:lnTo>
                    <a:lnTo>
                      <a:pt x="101935" y="12600"/>
                    </a:lnTo>
                    <a:lnTo>
                      <a:pt x="81290" y="13800"/>
                    </a:lnTo>
                    <a:lnTo>
                      <a:pt x="63225" y="16800"/>
                    </a:lnTo>
                    <a:lnTo>
                      <a:pt x="51612" y="22800"/>
                    </a:lnTo>
                    <a:lnTo>
                      <a:pt x="40000" y="30000"/>
                    </a:lnTo>
                    <a:lnTo>
                      <a:pt x="34838" y="39000"/>
                    </a:lnTo>
                    <a:lnTo>
                      <a:pt x="32258" y="49800"/>
                    </a:lnTo>
                    <a:lnTo>
                      <a:pt x="32258" y="120000"/>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70" name="Shape 170"/>
              <p:cNvSpPr/>
              <p:nvPr/>
            </p:nvSpPr>
            <p:spPr>
              <a:xfrm>
                <a:off x="5021262" y="2147888"/>
                <a:ext cx="96900" cy="103200"/>
              </a:xfrm>
              <a:custGeom>
                <a:avLst/>
                <a:gdLst/>
                <a:ahLst/>
                <a:cxnLst/>
                <a:rect l="0" t="0" r="0" b="0"/>
                <a:pathLst>
                  <a:path w="120000" h="120000" extrusionOk="0">
                    <a:moveTo>
                      <a:pt x="16483" y="0"/>
                    </a:moveTo>
                    <a:lnTo>
                      <a:pt x="60659" y="100307"/>
                    </a:lnTo>
                    <a:lnTo>
                      <a:pt x="103516" y="0"/>
                    </a:lnTo>
                    <a:lnTo>
                      <a:pt x="120000" y="0"/>
                    </a:lnTo>
                    <a:lnTo>
                      <a:pt x="69890" y="120000"/>
                    </a:lnTo>
                    <a:lnTo>
                      <a:pt x="52747" y="120000"/>
                    </a:lnTo>
                    <a:lnTo>
                      <a:pt x="0" y="0"/>
                    </a:lnTo>
                    <a:lnTo>
                      <a:pt x="16483" y="0"/>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71" name="Shape 171"/>
              <p:cNvSpPr/>
              <p:nvPr/>
            </p:nvSpPr>
            <p:spPr>
              <a:xfrm>
                <a:off x="5127626" y="2103438"/>
                <a:ext cx="14400" cy="147600"/>
              </a:xfrm>
              <a:custGeom>
                <a:avLst/>
                <a:gdLst/>
                <a:ahLst/>
                <a:cxnLst/>
                <a:rect l="0" t="0" r="0" b="0"/>
                <a:pathLst>
                  <a:path w="120000" h="120000" extrusionOk="0">
                    <a:moveTo>
                      <a:pt x="119999" y="12857"/>
                    </a:moveTo>
                    <a:lnTo>
                      <a:pt x="0" y="12857"/>
                    </a:lnTo>
                    <a:lnTo>
                      <a:pt x="0" y="0"/>
                    </a:lnTo>
                    <a:lnTo>
                      <a:pt x="119999" y="0"/>
                    </a:lnTo>
                    <a:lnTo>
                      <a:pt x="119999" y="12857"/>
                    </a:lnTo>
                    <a:close/>
                    <a:moveTo>
                      <a:pt x="107142" y="36428"/>
                    </a:moveTo>
                    <a:lnTo>
                      <a:pt x="107142" y="120000"/>
                    </a:lnTo>
                    <a:lnTo>
                      <a:pt x="8571" y="120000"/>
                    </a:lnTo>
                    <a:lnTo>
                      <a:pt x="8571" y="36428"/>
                    </a:lnTo>
                    <a:lnTo>
                      <a:pt x="107142" y="36428"/>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72" name="Shape 172"/>
              <p:cNvSpPr/>
              <p:nvPr/>
            </p:nvSpPr>
            <p:spPr>
              <a:xfrm>
                <a:off x="5156201" y="2146300"/>
                <a:ext cx="85800" cy="108000"/>
              </a:xfrm>
              <a:custGeom>
                <a:avLst/>
                <a:gdLst/>
                <a:ahLst/>
                <a:cxnLst/>
                <a:rect l="0" t="0" r="0" b="0"/>
                <a:pathLst>
                  <a:path w="120000" h="120000" extrusionOk="0">
                    <a:moveTo>
                      <a:pt x="100740" y="37864"/>
                    </a:moveTo>
                    <a:lnTo>
                      <a:pt x="98518" y="28543"/>
                    </a:lnTo>
                    <a:lnTo>
                      <a:pt x="93333" y="20970"/>
                    </a:lnTo>
                    <a:lnTo>
                      <a:pt x="85925" y="16310"/>
                    </a:lnTo>
                    <a:lnTo>
                      <a:pt x="74814" y="13398"/>
                    </a:lnTo>
                    <a:lnTo>
                      <a:pt x="61481" y="12233"/>
                    </a:lnTo>
                    <a:lnTo>
                      <a:pt x="49629" y="13980"/>
                    </a:lnTo>
                    <a:lnTo>
                      <a:pt x="38518" y="18640"/>
                    </a:lnTo>
                    <a:lnTo>
                      <a:pt x="31111" y="26213"/>
                    </a:lnTo>
                    <a:lnTo>
                      <a:pt x="23703" y="36116"/>
                    </a:lnTo>
                    <a:lnTo>
                      <a:pt x="20740" y="47184"/>
                    </a:lnTo>
                    <a:lnTo>
                      <a:pt x="18518" y="59417"/>
                    </a:lnTo>
                    <a:lnTo>
                      <a:pt x="20740" y="72233"/>
                    </a:lnTo>
                    <a:lnTo>
                      <a:pt x="23703" y="83883"/>
                    </a:lnTo>
                    <a:lnTo>
                      <a:pt x="31111" y="93203"/>
                    </a:lnTo>
                    <a:lnTo>
                      <a:pt x="38518" y="100776"/>
                    </a:lnTo>
                    <a:lnTo>
                      <a:pt x="49629" y="106019"/>
                    </a:lnTo>
                    <a:lnTo>
                      <a:pt x="61481" y="107184"/>
                    </a:lnTo>
                    <a:lnTo>
                      <a:pt x="74814" y="106019"/>
                    </a:lnTo>
                    <a:lnTo>
                      <a:pt x="84444" y="102524"/>
                    </a:lnTo>
                    <a:lnTo>
                      <a:pt x="93333" y="97281"/>
                    </a:lnTo>
                    <a:lnTo>
                      <a:pt x="98518" y="89708"/>
                    </a:lnTo>
                    <a:lnTo>
                      <a:pt x="100740" y="80970"/>
                    </a:lnTo>
                    <a:lnTo>
                      <a:pt x="120000" y="80970"/>
                    </a:lnTo>
                    <a:lnTo>
                      <a:pt x="116296" y="93203"/>
                    </a:lnTo>
                    <a:lnTo>
                      <a:pt x="110370" y="102524"/>
                    </a:lnTo>
                    <a:lnTo>
                      <a:pt x="101481" y="110097"/>
                    </a:lnTo>
                    <a:lnTo>
                      <a:pt x="91851" y="115339"/>
                    </a:lnTo>
                    <a:lnTo>
                      <a:pt x="78518" y="118834"/>
                    </a:lnTo>
                    <a:lnTo>
                      <a:pt x="63703" y="120000"/>
                    </a:lnTo>
                    <a:lnTo>
                      <a:pt x="48148" y="118834"/>
                    </a:lnTo>
                    <a:lnTo>
                      <a:pt x="34814" y="114757"/>
                    </a:lnTo>
                    <a:lnTo>
                      <a:pt x="25185" y="108349"/>
                    </a:lnTo>
                    <a:lnTo>
                      <a:pt x="15555" y="101359"/>
                    </a:lnTo>
                    <a:lnTo>
                      <a:pt x="8888" y="92621"/>
                    </a:lnTo>
                    <a:lnTo>
                      <a:pt x="4444" y="82135"/>
                    </a:lnTo>
                    <a:lnTo>
                      <a:pt x="740" y="71067"/>
                    </a:lnTo>
                    <a:lnTo>
                      <a:pt x="0" y="59417"/>
                    </a:lnTo>
                    <a:lnTo>
                      <a:pt x="740" y="48349"/>
                    </a:lnTo>
                    <a:lnTo>
                      <a:pt x="4444" y="37281"/>
                    </a:lnTo>
                    <a:lnTo>
                      <a:pt x="9629" y="27378"/>
                    </a:lnTo>
                    <a:lnTo>
                      <a:pt x="16296" y="18640"/>
                    </a:lnTo>
                    <a:lnTo>
                      <a:pt x="25925" y="10485"/>
                    </a:lnTo>
                    <a:lnTo>
                      <a:pt x="37037" y="5242"/>
                    </a:lnTo>
                    <a:lnTo>
                      <a:pt x="49629" y="1165"/>
                    </a:lnTo>
                    <a:lnTo>
                      <a:pt x="64444" y="0"/>
                    </a:lnTo>
                    <a:lnTo>
                      <a:pt x="78518" y="1165"/>
                    </a:lnTo>
                    <a:lnTo>
                      <a:pt x="91851" y="4660"/>
                    </a:lnTo>
                    <a:lnTo>
                      <a:pt x="102962" y="9902"/>
                    </a:lnTo>
                    <a:lnTo>
                      <a:pt x="111111" y="17475"/>
                    </a:lnTo>
                    <a:lnTo>
                      <a:pt x="117037" y="26796"/>
                    </a:lnTo>
                    <a:lnTo>
                      <a:pt x="120000" y="37864"/>
                    </a:lnTo>
                    <a:lnTo>
                      <a:pt x="100740" y="37864"/>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73" name="Shape 173"/>
              <p:cNvSpPr/>
              <p:nvPr/>
            </p:nvSpPr>
            <p:spPr>
              <a:xfrm>
                <a:off x="5254626" y="2146300"/>
                <a:ext cx="92100" cy="108000"/>
              </a:xfrm>
              <a:custGeom>
                <a:avLst/>
                <a:gdLst/>
                <a:ahLst/>
                <a:cxnLst/>
                <a:rect l="0" t="0" r="0" b="0"/>
                <a:pathLst>
                  <a:path w="120000" h="120000" extrusionOk="0">
                    <a:moveTo>
                      <a:pt x="16551" y="62912"/>
                    </a:moveTo>
                    <a:lnTo>
                      <a:pt x="17931" y="72815"/>
                    </a:lnTo>
                    <a:lnTo>
                      <a:pt x="20689" y="82135"/>
                    </a:lnTo>
                    <a:lnTo>
                      <a:pt x="25517" y="90291"/>
                    </a:lnTo>
                    <a:lnTo>
                      <a:pt x="31724" y="97281"/>
                    </a:lnTo>
                    <a:lnTo>
                      <a:pt x="40000" y="102524"/>
                    </a:lnTo>
                    <a:lnTo>
                      <a:pt x="51034" y="106019"/>
                    </a:lnTo>
                    <a:lnTo>
                      <a:pt x="63448" y="107184"/>
                    </a:lnTo>
                    <a:lnTo>
                      <a:pt x="77241" y="105436"/>
                    </a:lnTo>
                    <a:lnTo>
                      <a:pt x="88275" y="99611"/>
                    </a:lnTo>
                    <a:lnTo>
                      <a:pt x="97241" y="90873"/>
                    </a:lnTo>
                    <a:lnTo>
                      <a:pt x="102068" y="80388"/>
                    </a:lnTo>
                    <a:lnTo>
                      <a:pt x="118620" y="80388"/>
                    </a:lnTo>
                    <a:lnTo>
                      <a:pt x="113793" y="92621"/>
                    </a:lnTo>
                    <a:lnTo>
                      <a:pt x="106896" y="102524"/>
                    </a:lnTo>
                    <a:lnTo>
                      <a:pt x="97931" y="110097"/>
                    </a:lnTo>
                    <a:lnTo>
                      <a:pt x="86896" y="115339"/>
                    </a:lnTo>
                    <a:lnTo>
                      <a:pt x="73103" y="118834"/>
                    </a:lnTo>
                    <a:lnTo>
                      <a:pt x="57931" y="120000"/>
                    </a:lnTo>
                    <a:lnTo>
                      <a:pt x="44137" y="118834"/>
                    </a:lnTo>
                    <a:lnTo>
                      <a:pt x="32413" y="114757"/>
                    </a:lnTo>
                    <a:lnTo>
                      <a:pt x="22068" y="108349"/>
                    </a:lnTo>
                    <a:lnTo>
                      <a:pt x="14482" y="101359"/>
                    </a:lnTo>
                    <a:lnTo>
                      <a:pt x="7586" y="92621"/>
                    </a:lnTo>
                    <a:lnTo>
                      <a:pt x="2758" y="82135"/>
                    </a:lnTo>
                    <a:lnTo>
                      <a:pt x="689" y="71067"/>
                    </a:lnTo>
                    <a:lnTo>
                      <a:pt x="0" y="59417"/>
                    </a:lnTo>
                    <a:lnTo>
                      <a:pt x="689" y="48349"/>
                    </a:lnTo>
                    <a:lnTo>
                      <a:pt x="2758" y="37281"/>
                    </a:lnTo>
                    <a:lnTo>
                      <a:pt x="7586" y="27378"/>
                    </a:lnTo>
                    <a:lnTo>
                      <a:pt x="14482" y="18640"/>
                    </a:lnTo>
                    <a:lnTo>
                      <a:pt x="22758" y="10485"/>
                    </a:lnTo>
                    <a:lnTo>
                      <a:pt x="33103" y="5242"/>
                    </a:lnTo>
                    <a:lnTo>
                      <a:pt x="45517" y="1165"/>
                    </a:lnTo>
                    <a:lnTo>
                      <a:pt x="59310" y="0"/>
                    </a:lnTo>
                    <a:lnTo>
                      <a:pt x="74482" y="1165"/>
                    </a:lnTo>
                    <a:lnTo>
                      <a:pt x="87586" y="4660"/>
                    </a:lnTo>
                    <a:lnTo>
                      <a:pt x="98620" y="10485"/>
                    </a:lnTo>
                    <a:lnTo>
                      <a:pt x="106896" y="18058"/>
                    </a:lnTo>
                    <a:lnTo>
                      <a:pt x="113103" y="27378"/>
                    </a:lnTo>
                    <a:lnTo>
                      <a:pt x="117241" y="37864"/>
                    </a:lnTo>
                    <a:lnTo>
                      <a:pt x="119310" y="50097"/>
                    </a:lnTo>
                    <a:lnTo>
                      <a:pt x="120000" y="62912"/>
                    </a:lnTo>
                    <a:lnTo>
                      <a:pt x="16551" y="62912"/>
                    </a:lnTo>
                    <a:close/>
                    <a:moveTo>
                      <a:pt x="103448" y="50679"/>
                    </a:moveTo>
                    <a:lnTo>
                      <a:pt x="100689" y="40194"/>
                    </a:lnTo>
                    <a:lnTo>
                      <a:pt x="97241" y="30873"/>
                    </a:lnTo>
                    <a:lnTo>
                      <a:pt x="91724" y="23300"/>
                    </a:lnTo>
                    <a:lnTo>
                      <a:pt x="82758" y="17475"/>
                    </a:lnTo>
                    <a:lnTo>
                      <a:pt x="72413" y="13980"/>
                    </a:lnTo>
                    <a:lnTo>
                      <a:pt x="59310" y="12233"/>
                    </a:lnTo>
                    <a:lnTo>
                      <a:pt x="47586" y="13980"/>
                    </a:lnTo>
                    <a:lnTo>
                      <a:pt x="37241" y="18058"/>
                    </a:lnTo>
                    <a:lnTo>
                      <a:pt x="29655" y="23883"/>
                    </a:lnTo>
                    <a:lnTo>
                      <a:pt x="23448" y="32038"/>
                    </a:lnTo>
                    <a:lnTo>
                      <a:pt x="20000" y="40776"/>
                    </a:lnTo>
                    <a:lnTo>
                      <a:pt x="17241" y="50679"/>
                    </a:lnTo>
                    <a:lnTo>
                      <a:pt x="103448" y="50679"/>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74" name="Shape 174"/>
              <p:cNvSpPr/>
              <p:nvPr/>
            </p:nvSpPr>
            <p:spPr>
              <a:xfrm>
                <a:off x="5353051" y="2146300"/>
                <a:ext cx="82500" cy="108000"/>
              </a:xfrm>
              <a:custGeom>
                <a:avLst/>
                <a:gdLst/>
                <a:ahLst/>
                <a:cxnLst/>
                <a:rect l="0" t="0" r="0" b="0"/>
                <a:pathLst>
                  <a:path w="120000" h="120000" extrusionOk="0">
                    <a:moveTo>
                      <a:pt x="59612" y="0"/>
                    </a:moveTo>
                    <a:lnTo>
                      <a:pt x="72774" y="582"/>
                    </a:lnTo>
                    <a:lnTo>
                      <a:pt x="82838" y="1747"/>
                    </a:lnTo>
                    <a:lnTo>
                      <a:pt x="92903" y="4660"/>
                    </a:lnTo>
                    <a:lnTo>
                      <a:pt x="100645" y="9320"/>
                    </a:lnTo>
                    <a:lnTo>
                      <a:pt x="108387" y="14563"/>
                    </a:lnTo>
                    <a:lnTo>
                      <a:pt x="112258" y="22135"/>
                    </a:lnTo>
                    <a:lnTo>
                      <a:pt x="115354" y="31456"/>
                    </a:lnTo>
                    <a:lnTo>
                      <a:pt x="96000" y="31456"/>
                    </a:lnTo>
                    <a:lnTo>
                      <a:pt x="92903" y="23883"/>
                    </a:lnTo>
                    <a:lnTo>
                      <a:pt x="86709" y="18640"/>
                    </a:lnTo>
                    <a:lnTo>
                      <a:pt x="78967" y="14563"/>
                    </a:lnTo>
                    <a:lnTo>
                      <a:pt x="68903" y="13398"/>
                    </a:lnTo>
                    <a:lnTo>
                      <a:pt x="58064" y="12233"/>
                    </a:lnTo>
                    <a:lnTo>
                      <a:pt x="48000" y="13398"/>
                    </a:lnTo>
                    <a:lnTo>
                      <a:pt x="39483" y="14563"/>
                    </a:lnTo>
                    <a:lnTo>
                      <a:pt x="30967" y="18640"/>
                    </a:lnTo>
                    <a:lnTo>
                      <a:pt x="25548" y="23300"/>
                    </a:lnTo>
                    <a:lnTo>
                      <a:pt x="24000" y="30873"/>
                    </a:lnTo>
                    <a:lnTo>
                      <a:pt x="25548" y="36699"/>
                    </a:lnTo>
                    <a:lnTo>
                      <a:pt x="30967" y="40776"/>
                    </a:lnTo>
                    <a:lnTo>
                      <a:pt x="39483" y="44271"/>
                    </a:lnTo>
                    <a:lnTo>
                      <a:pt x="50322" y="46601"/>
                    </a:lnTo>
                    <a:lnTo>
                      <a:pt x="62709" y="49514"/>
                    </a:lnTo>
                    <a:lnTo>
                      <a:pt x="77419" y="52427"/>
                    </a:lnTo>
                    <a:lnTo>
                      <a:pt x="93677" y="55922"/>
                    </a:lnTo>
                    <a:lnTo>
                      <a:pt x="104516" y="60000"/>
                    </a:lnTo>
                    <a:lnTo>
                      <a:pt x="112258" y="66407"/>
                    </a:lnTo>
                    <a:lnTo>
                      <a:pt x="117677" y="74563"/>
                    </a:lnTo>
                    <a:lnTo>
                      <a:pt x="120000" y="83300"/>
                    </a:lnTo>
                    <a:lnTo>
                      <a:pt x="117677" y="93203"/>
                    </a:lnTo>
                    <a:lnTo>
                      <a:pt x="112258" y="101359"/>
                    </a:lnTo>
                    <a:lnTo>
                      <a:pt x="104516" y="107766"/>
                    </a:lnTo>
                    <a:lnTo>
                      <a:pt x="94451" y="113592"/>
                    </a:lnTo>
                    <a:lnTo>
                      <a:pt x="82838" y="116504"/>
                    </a:lnTo>
                    <a:lnTo>
                      <a:pt x="69677" y="118834"/>
                    </a:lnTo>
                    <a:lnTo>
                      <a:pt x="56516" y="120000"/>
                    </a:lnTo>
                    <a:lnTo>
                      <a:pt x="45677" y="119417"/>
                    </a:lnTo>
                    <a:lnTo>
                      <a:pt x="34064" y="117087"/>
                    </a:lnTo>
                    <a:lnTo>
                      <a:pt x="23225" y="114174"/>
                    </a:lnTo>
                    <a:lnTo>
                      <a:pt x="13935" y="109514"/>
                    </a:lnTo>
                    <a:lnTo>
                      <a:pt x="6967" y="103106"/>
                    </a:lnTo>
                    <a:lnTo>
                      <a:pt x="1548" y="94951"/>
                    </a:lnTo>
                    <a:lnTo>
                      <a:pt x="0" y="85631"/>
                    </a:lnTo>
                    <a:lnTo>
                      <a:pt x="19354" y="85631"/>
                    </a:lnTo>
                    <a:lnTo>
                      <a:pt x="21677" y="93203"/>
                    </a:lnTo>
                    <a:lnTo>
                      <a:pt x="25548" y="98446"/>
                    </a:lnTo>
                    <a:lnTo>
                      <a:pt x="33290" y="102524"/>
                    </a:lnTo>
                    <a:lnTo>
                      <a:pt x="41032" y="105436"/>
                    </a:lnTo>
                    <a:lnTo>
                      <a:pt x="51096" y="106601"/>
                    </a:lnTo>
                    <a:lnTo>
                      <a:pt x="61161" y="107184"/>
                    </a:lnTo>
                    <a:lnTo>
                      <a:pt x="70451" y="106601"/>
                    </a:lnTo>
                    <a:lnTo>
                      <a:pt x="79741" y="105436"/>
                    </a:lnTo>
                    <a:lnTo>
                      <a:pt x="87483" y="101941"/>
                    </a:lnTo>
                    <a:lnTo>
                      <a:pt x="94451" y="97864"/>
                    </a:lnTo>
                    <a:lnTo>
                      <a:pt x="98322" y="92038"/>
                    </a:lnTo>
                    <a:lnTo>
                      <a:pt x="99870" y="85048"/>
                    </a:lnTo>
                    <a:lnTo>
                      <a:pt x="98322" y="77475"/>
                    </a:lnTo>
                    <a:lnTo>
                      <a:pt x="92903" y="72233"/>
                    </a:lnTo>
                    <a:lnTo>
                      <a:pt x="85935" y="68737"/>
                    </a:lnTo>
                    <a:lnTo>
                      <a:pt x="75870" y="66407"/>
                    </a:lnTo>
                    <a:lnTo>
                      <a:pt x="64258" y="63495"/>
                    </a:lnTo>
                    <a:lnTo>
                      <a:pt x="52645" y="61747"/>
                    </a:lnTo>
                    <a:lnTo>
                      <a:pt x="42580" y="60000"/>
                    </a:lnTo>
                    <a:lnTo>
                      <a:pt x="33290" y="57669"/>
                    </a:lnTo>
                    <a:lnTo>
                      <a:pt x="24000" y="54757"/>
                    </a:lnTo>
                    <a:lnTo>
                      <a:pt x="16258" y="50679"/>
                    </a:lnTo>
                    <a:lnTo>
                      <a:pt x="10064" y="46019"/>
                    </a:lnTo>
                    <a:lnTo>
                      <a:pt x="6193" y="39611"/>
                    </a:lnTo>
                    <a:lnTo>
                      <a:pt x="5419" y="31456"/>
                    </a:lnTo>
                    <a:lnTo>
                      <a:pt x="6193" y="22718"/>
                    </a:lnTo>
                    <a:lnTo>
                      <a:pt x="11612" y="15145"/>
                    </a:lnTo>
                    <a:lnTo>
                      <a:pt x="18580" y="9320"/>
                    </a:lnTo>
                    <a:lnTo>
                      <a:pt x="27870" y="5242"/>
                    </a:lnTo>
                    <a:lnTo>
                      <a:pt x="37161" y="1747"/>
                    </a:lnTo>
                    <a:lnTo>
                      <a:pt x="48774" y="582"/>
                    </a:lnTo>
                    <a:lnTo>
                      <a:pt x="59612" y="0"/>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nvGrpSpPr>
            <p:cNvPr id="175" name="Shape 175"/>
            <p:cNvGrpSpPr/>
            <p:nvPr/>
          </p:nvGrpSpPr>
          <p:grpSpPr>
            <a:xfrm>
              <a:off x="3943351" y="1631950"/>
              <a:ext cx="1544525" cy="428699"/>
              <a:chOff x="3943351" y="1631950"/>
              <a:chExt cx="1544525" cy="428699"/>
            </a:xfrm>
          </p:grpSpPr>
          <p:sp>
            <p:nvSpPr>
              <p:cNvPr id="176" name="Shape 176"/>
              <p:cNvSpPr/>
              <p:nvPr/>
            </p:nvSpPr>
            <p:spPr>
              <a:xfrm>
                <a:off x="4983162" y="1782763"/>
                <a:ext cx="355500" cy="261900"/>
              </a:xfrm>
              <a:custGeom>
                <a:avLst/>
                <a:gdLst/>
                <a:ahLst/>
                <a:cxnLst/>
                <a:rect l="0" t="0" r="0" b="0"/>
                <a:pathLst>
                  <a:path w="120000" h="120000" extrusionOk="0">
                    <a:moveTo>
                      <a:pt x="78454" y="120000"/>
                    </a:moveTo>
                    <a:lnTo>
                      <a:pt x="59375" y="90666"/>
                    </a:lnTo>
                    <a:lnTo>
                      <a:pt x="40118" y="120000"/>
                    </a:lnTo>
                    <a:lnTo>
                      <a:pt x="0" y="120000"/>
                    </a:lnTo>
                    <a:lnTo>
                      <a:pt x="39227" y="59878"/>
                    </a:lnTo>
                    <a:lnTo>
                      <a:pt x="0" y="0"/>
                    </a:lnTo>
                    <a:lnTo>
                      <a:pt x="41367" y="0"/>
                    </a:lnTo>
                    <a:lnTo>
                      <a:pt x="60802" y="29090"/>
                    </a:lnTo>
                    <a:lnTo>
                      <a:pt x="79524" y="0"/>
                    </a:lnTo>
                    <a:lnTo>
                      <a:pt x="119643" y="0"/>
                    </a:lnTo>
                    <a:lnTo>
                      <a:pt x="80594" y="59878"/>
                    </a:lnTo>
                    <a:lnTo>
                      <a:pt x="120000" y="120000"/>
                    </a:lnTo>
                    <a:lnTo>
                      <a:pt x="78454" y="12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77" name="Shape 177"/>
              <p:cNvSpPr/>
              <p:nvPr/>
            </p:nvSpPr>
            <p:spPr>
              <a:xfrm>
                <a:off x="4754562" y="1631950"/>
                <a:ext cx="228600" cy="412799"/>
              </a:xfrm>
              <a:custGeom>
                <a:avLst/>
                <a:gdLst/>
                <a:ahLst/>
                <a:cxnLst/>
                <a:rect l="0" t="0" r="0" b="0"/>
                <a:pathLst>
                  <a:path w="120000" h="120000" extrusionOk="0">
                    <a:moveTo>
                      <a:pt x="0" y="120000"/>
                    </a:moveTo>
                    <a:lnTo>
                      <a:pt x="0" y="0"/>
                    </a:lnTo>
                    <a:lnTo>
                      <a:pt x="120000" y="0"/>
                    </a:lnTo>
                    <a:lnTo>
                      <a:pt x="120000" y="26769"/>
                    </a:lnTo>
                    <a:lnTo>
                      <a:pt x="50993" y="26769"/>
                    </a:lnTo>
                    <a:lnTo>
                      <a:pt x="50993" y="43846"/>
                    </a:lnTo>
                    <a:lnTo>
                      <a:pt x="120000" y="43846"/>
                    </a:lnTo>
                    <a:lnTo>
                      <a:pt x="120000" y="69692"/>
                    </a:lnTo>
                    <a:lnTo>
                      <a:pt x="50993" y="69692"/>
                    </a:lnTo>
                    <a:lnTo>
                      <a:pt x="50993" y="93230"/>
                    </a:lnTo>
                    <a:lnTo>
                      <a:pt x="120000" y="93230"/>
                    </a:lnTo>
                    <a:lnTo>
                      <a:pt x="120000" y="120000"/>
                    </a:lnTo>
                    <a:lnTo>
                      <a:pt x="0" y="12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78" name="Shape 178"/>
              <p:cNvSpPr/>
              <p:nvPr/>
            </p:nvSpPr>
            <p:spPr>
              <a:xfrm>
                <a:off x="3943351" y="1631950"/>
                <a:ext cx="811200" cy="428699"/>
              </a:xfrm>
              <a:custGeom>
                <a:avLst/>
                <a:gdLst/>
                <a:ahLst/>
                <a:cxnLst/>
                <a:rect l="0" t="0" r="0" b="0"/>
                <a:pathLst>
                  <a:path w="120000" h="120000" extrusionOk="0">
                    <a:moveTo>
                      <a:pt x="105734" y="0"/>
                    </a:moveTo>
                    <a:lnTo>
                      <a:pt x="105734" y="47524"/>
                    </a:lnTo>
                    <a:lnTo>
                      <a:pt x="105578" y="47524"/>
                    </a:lnTo>
                    <a:lnTo>
                      <a:pt x="103932" y="44405"/>
                    </a:lnTo>
                    <a:lnTo>
                      <a:pt x="102129" y="42029"/>
                    </a:lnTo>
                    <a:lnTo>
                      <a:pt x="100248" y="40247"/>
                    </a:lnTo>
                    <a:lnTo>
                      <a:pt x="98210" y="39059"/>
                    </a:lnTo>
                    <a:lnTo>
                      <a:pt x="96015" y="38465"/>
                    </a:lnTo>
                    <a:lnTo>
                      <a:pt x="93821" y="38316"/>
                    </a:lnTo>
                    <a:lnTo>
                      <a:pt x="90764" y="38613"/>
                    </a:lnTo>
                    <a:lnTo>
                      <a:pt x="87942" y="39950"/>
                    </a:lnTo>
                    <a:lnTo>
                      <a:pt x="85277" y="41881"/>
                    </a:lnTo>
                    <a:lnTo>
                      <a:pt x="82847" y="44554"/>
                    </a:lnTo>
                    <a:lnTo>
                      <a:pt x="80653" y="47970"/>
                    </a:lnTo>
                    <a:lnTo>
                      <a:pt x="78772" y="51980"/>
                    </a:lnTo>
                    <a:lnTo>
                      <a:pt x="77126" y="56287"/>
                    </a:lnTo>
                    <a:lnTo>
                      <a:pt x="75871" y="61039"/>
                    </a:lnTo>
                    <a:lnTo>
                      <a:pt x="74853" y="66386"/>
                    </a:lnTo>
                    <a:lnTo>
                      <a:pt x="73677" y="60742"/>
                    </a:lnTo>
                    <a:lnTo>
                      <a:pt x="72344" y="55544"/>
                    </a:lnTo>
                    <a:lnTo>
                      <a:pt x="70542" y="51089"/>
                    </a:lnTo>
                    <a:lnTo>
                      <a:pt x="68425" y="47227"/>
                    </a:lnTo>
                    <a:lnTo>
                      <a:pt x="66074" y="43960"/>
                    </a:lnTo>
                    <a:lnTo>
                      <a:pt x="63487" y="41287"/>
                    </a:lnTo>
                    <a:lnTo>
                      <a:pt x="60587" y="39504"/>
                    </a:lnTo>
                    <a:lnTo>
                      <a:pt x="57295" y="38316"/>
                    </a:lnTo>
                    <a:lnTo>
                      <a:pt x="53847" y="37871"/>
                    </a:lnTo>
                    <a:lnTo>
                      <a:pt x="50163" y="38316"/>
                    </a:lnTo>
                    <a:lnTo>
                      <a:pt x="46792" y="39653"/>
                    </a:lnTo>
                    <a:lnTo>
                      <a:pt x="43657" y="41732"/>
                    </a:lnTo>
                    <a:lnTo>
                      <a:pt x="40836" y="44554"/>
                    </a:lnTo>
                    <a:lnTo>
                      <a:pt x="38327" y="48415"/>
                    </a:lnTo>
                    <a:lnTo>
                      <a:pt x="36211" y="52574"/>
                    </a:lnTo>
                    <a:lnTo>
                      <a:pt x="34408" y="57623"/>
                    </a:lnTo>
                    <a:lnTo>
                      <a:pt x="34408" y="42326"/>
                    </a:lnTo>
                    <a:lnTo>
                      <a:pt x="16224" y="42326"/>
                    </a:lnTo>
                    <a:lnTo>
                      <a:pt x="16224" y="25841"/>
                    </a:lnTo>
                    <a:lnTo>
                      <a:pt x="36133" y="25841"/>
                    </a:lnTo>
                    <a:lnTo>
                      <a:pt x="36133" y="0"/>
                    </a:lnTo>
                    <a:lnTo>
                      <a:pt x="0" y="0"/>
                    </a:lnTo>
                    <a:lnTo>
                      <a:pt x="0" y="115841"/>
                    </a:lnTo>
                    <a:lnTo>
                      <a:pt x="16224" y="115841"/>
                    </a:lnTo>
                    <a:lnTo>
                      <a:pt x="16224" y="67277"/>
                    </a:lnTo>
                    <a:lnTo>
                      <a:pt x="32449" y="67277"/>
                    </a:lnTo>
                    <a:lnTo>
                      <a:pt x="31900" y="72623"/>
                    </a:lnTo>
                    <a:lnTo>
                      <a:pt x="31743" y="78712"/>
                    </a:lnTo>
                    <a:lnTo>
                      <a:pt x="31900" y="85099"/>
                    </a:lnTo>
                    <a:lnTo>
                      <a:pt x="32606" y="91039"/>
                    </a:lnTo>
                    <a:lnTo>
                      <a:pt x="33703" y="96534"/>
                    </a:lnTo>
                    <a:lnTo>
                      <a:pt x="35271" y="101732"/>
                    </a:lnTo>
                    <a:lnTo>
                      <a:pt x="37073" y="106188"/>
                    </a:lnTo>
                    <a:lnTo>
                      <a:pt x="39190" y="110049"/>
                    </a:lnTo>
                    <a:lnTo>
                      <a:pt x="41698" y="113465"/>
                    </a:lnTo>
                    <a:lnTo>
                      <a:pt x="44363" y="115990"/>
                    </a:lnTo>
                    <a:lnTo>
                      <a:pt x="47341" y="118069"/>
                    </a:lnTo>
                    <a:lnTo>
                      <a:pt x="50555" y="119257"/>
                    </a:lnTo>
                    <a:lnTo>
                      <a:pt x="53847" y="119702"/>
                    </a:lnTo>
                    <a:lnTo>
                      <a:pt x="57217" y="119257"/>
                    </a:lnTo>
                    <a:lnTo>
                      <a:pt x="60274" y="118217"/>
                    </a:lnTo>
                    <a:lnTo>
                      <a:pt x="63096" y="116732"/>
                    </a:lnTo>
                    <a:lnTo>
                      <a:pt x="65760" y="114356"/>
                    </a:lnTo>
                    <a:lnTo>
                      <a:pt x="68033" y="111386"/>
                    </a:lnTo>
                    <a:lnTo>
                      <a:pt x="70071" y="107821"/>
                    </a:lnTo>
                    <a:lnTo>
                      <a:pt x="71874" y="103663"/>
                    </a:lnTo>
                    <a:lnTo>
                      <a:pt x="73520" y="98910"/>
                    </a:lnTo>
                    <a:lnTo>
                      <a:pt x="74774" y="93415"/>
                    </a:lnTo>
                    <a:lnTo>
                      <a:pt x="60901" y="93415"/>
                    </a:lnTo>
                    <a:lnTo>
                      <a:pt x="60039" y="95643"/>
                    </a:lnTo>
                    <a:lnTo>
                      <a:pt x="59020" y="97574"/>
                    </a:lnTo>
                    <a:lnTo>
                      <a:pt x="58079" y="98762"/>
                    </a:lnTo>
                    <a:lnTo>
                      <a:pt x="56982" y="99504"/>
                    </a:lnTo>
                    <a:lnTo>
                      <a:pt x="55493" y="99950"/>
                    </a:lnTo>
                    <a:lnTo>
                      <a:pt x="53847" y="100099"/>
                    </a:lnTo>
                    <a:lnTo>
                      <a:pt x="51966" y="99653"/>
                    </a:lnTo>
                    <a:lnTo>
                      <a:pt x="50320" y="98465"/>
                    </a:lnTo>
                    <a:lnTo>
                      <a:pt x="48830" y="96534"/>
                    </a:lnTo>
                    <a:lnTo>
                      <a:pt x="47576" y="94158"/>
                    </a:lnTo>
                    <a:lnTo>
                      <a:pt x="46557" y="91188"/>
                    </a:lnTo>
                    <a:lnTo>
                      <a:pt x="45930" y="87920"/>
                    </a:lnTo>
                    <a:lnTo>
                      <a:pt x="45774" y="84356"/>
                    </a:lnTo>
                    <a:lnTo>
                      <a:pt x="74069" y="84356"/>
                    </a:lnTo>
                    <a:lnTo>
                      <a:pt x="74617" y="90000"/>
                    </a:lnTo>
                    <a:lnTo>
                      <a:pt x="75480" y="95495"/>
                    </a:lnTo>
                    <a:lnTo>
                      <a:pt x="76890" y="100396"/>
                    </a:lnTo>
                    <a:lnTo>
                      <a:pt x="78458" y="105297"/>
                    </a:lnTo>
                    <a:lnTo>
                      <a:pt x="80418" y="109306"/>
                    </a:lnTo>
                    <a:lnTo>
                      <a:pt x="82691" y="113019"/>
                    </a:lnTo>
                    <a:lnTo>
                      <a:pt x="85120" y="115841"/>
                    </a:lnTo>
                    <a:lnTo>
                      <a:pt x="87942" y="118069"/>
                    </a:lnTo>
                    <a:lnTo>
                      <a:pt x="90764" y="119702"/>
                    </a:lnTo>
                    <a:lnTo>
                      <a:pt x="93977" y="120000"/>
                    </a:lnTo>
                    <a:lnTo>
                      <a:pt x="96329" y="119702"/>
                    </a:lnTo>
                    <a:lnTo>
                      <a:pt x="98523" y="118663"/>
                    </a:lnTo>
                    <a:lnTo>
                      <a:pt x="100561" y="116881"/>
                    </a:lnTo>
                    <a:lnTo>
                      <a:pt x="102364" y="114653"/>
                    </a:lnTo>
                    <a:lnTo>
                      <a:pt x="104088" y="111831"/>
                    </a:lnTo>
                    <a:lnTo>
                      <a:pt x="105578" y="108415"/>
                    </a:lnTo>
                    <a:lnTo>
                      <a:pt x="105734" y="108415"/>
                    </a:lnTo>
                    <a:lnTo>
                      <a:pt x="105734" y="115841"/>
                    </a:lnTo>
                    <a:lnTo>
                      <a:pt x="119999" y="115841"/>
                    </a:lnTo>
                    <a:lnTo>
                      <a:pt x="119999" y="0"/>
                    </a:lnTo>
                    <a:lnTo>
                      <a:pt x="105734" y="0"/>
                    </a:lnTo>
                    <a:close/>
                    <a:moveTo>
                      <a:pt x="46165" y="67574"/>
                    </a:moveTo>
                    <a:lnTo>
                      <a:pt x="46792" y="64158"/>
                    </a:lnTo>
                    <a:lnTo>
                      <a:pt x="47733" y="61039"/>
                    </a:lnTo>
                    <a:lnTo>
                      <a:pt x="48909" y="58663"/>
                    </a:lnTo>
                    <a:lnTo>
                      <a:pt x="50320" y="56881"/>
                    </a:lnTo>
                    <a:lnTo>
                      <a:pt x="52044" y="55693"/>
                    </a:lnTo>
                    <a:lnTo>
                      <a:pt x="53847" y="55396"/>
                    </a:lnTo>
                    <a:lnTo>
                      <a:pt x="55806" y="55693"/>
                    </a:lnTo>
                    <a:lnTo>
                      <a:pt x="57531" y="56881"/>
                    </a:lnTo>
                    <a:lnTo>
                      <a:pt x="58941" y="58663"/>
                    </a:lnTo>
                    <a:lnTo>
                      <a:pt x="60117" y="61039"/>
                    </a:lnTo>
                    <a:lnTo>
                      <a:pt x="61058" y="64009"/>
                    </a:lnTo>
                    <a:lnTo>
                      <a:pt x="61606" y="67574"/>
                    </a:lnTo>
                    <a:lnTo>
                      <a:pt x="61371" y="67574"/>
                    </a:lnTo>
                    <a:lnTo>
                      <a:pt x="60587" y="67574"/>
                    </a:lnTo>
                    <a:lnTo>
                      <a:pt x="57766" y="67574"/>
                    </a:lnTo>
                    <a:lnTo>
                      <a:pt x="55963" y="67574"/>
                    </a:lnTo>
                    <a:lnTo>
                      <a:pt x="54003" y="67574"/>
                    </a:lnTo>
                    <a:lnTo>
                      <a:pt x="52044" y="67574"/>
                    </a:lnTo>
                    <a:lnTo>
                      <a:pt x="50241" y="67574"/>
                    </a:lnTo>
                    <a:lnTo>
                      <a:pt x="48595" y="67574"/>
                    </a:lnTo>
                    <a:lnTo>
                      <a:pt x="46165" y="67574"/>
                    </a:lnTo>
                    <a:close/>
                    <a:moveTo>
                      <a:pt x="97034" y="98168"/>
                    </a:moveTo>
                    <a:lnTo>
                      <a:pt x="95153" y="97871"/>
                    </a:lnTo>
                    <a:lnTo>
                      <a:pt x="93429" y="96683"/>
                    </a:lnTo>
                    <a:lnTo>
                      <a:pt x="91939" y="94752"/>
                    </a:lnTo>
                    <a:lnTo>
                      <a:pt x="90764" y="92376"/>
                    </a:lnTo>
                    <a:lnTo>
                      <a:pt x="89823" y="89554"/>
                    </a:lnTo>
                    <a:lnTo>
                      <a:pt x="89118" y="86287"/>
                    </a:lnTo>
                    <a:lnTo>
                      <a:pt x="88647" y="82871"/>
                    </a:lnTo>
                    <a:lnTo>
                      <a:pt x="88412" y="79158"/>
                    </a:lnTo>
                    <a:lnTo>
                      <a:pt x="88569" y="75742"/>
                    </a:lnTo>
                    <a:lnTo>
                      <a:pt x="88883" y="72475"/>
                    </a:lnTo>
                    <a:lnTo>
                      <a:pt x="89431" y="69207"/>
                    </a:lnTo>
                    <a:lnTo>
                      <a:pt x="90137" y="66386"/>
                    </a:lnTo>
                    <a:lnTo>
                      <a:pt x="91077" y="64009"/>
                    </a:lnTo>
                    <a:lnTo>
                      <a:pt x="92253" y="61782"/>
                    </a:lnTo>
                    <a:lnTo>
                      <a:pt x="93585" y="60148"/>
                    </a:lnTo>
                    <a:lnTo>
                      <a:pt x="95231" y="59108"/>
                    </a:lnTo>
                    <a:lnTo>
                      <a:pt x="97034" y="58811"/>
                    </a:lnTo>
                    <a:lnTo>
                      <a:pt x="98837" y="59108"/>
                    </a:lnTo>
                    <a:lnTo>
                      <a:pt x="100483" y="60148"/>
                    </a:lnTo>
                    <a:lnTo>
                      <a:pt x="101737" y="61782"/>
                    </a:lnTo>
                    <a:lnTo>
                      <a:pt x="102913" y="64009"/>
                    </a:lnTo>
                    <a:lnTo>
                      <a:pt x="103775" y="66386"/>
                    </a:lnTo>
                    <a:lnTo>
                      <a:pt x="104480" y="69207"/>
                    </a:lnTo>
                    <a:lnTo>
                      <a:pt x="104951" y="72475"/>
                    </a:lnTo>
                    <a:lnTo>
                      <a:pt x="105186" y="75742"/>
                    </a:lnTo>
                    <a:lnTo>
                      <a:pt x="105264" y="79158"/>
                    </a:lnTo>
                    <a:lnTo>
                      <a:pt x="105186" y="82425"/>
                    </a:lnTo>
                    <a:lnTo>
                      <a:pt x="104951" y="85544"/>
                    </a:lnTo>
                    <a:lnTo>
                      <a:pt x="104480" y="88514"/>
                    </a:lnTo>
                    <a:lnTo>
                      <a:pt x="103775" y="91188"/>
                    </a:lnTo>
                    <a:lnTo>
                      <a:pt x="102834" y="93564"/>
                    </a:lnTo>
                    <a:lnTo>
                      <a:pt x="101737" y="95495"/>
                    </a:lnTo>
                    <a:lnTo>
                      <a:pt x="100404" y="96980"/>
                    </a:lnTo>
                    <a:lnTo>
                      <a:pt x="98837" y="97871"/>
                    </a:lnTo>
                    <a:lnTo>
                      <a:pt x="97034" y="98168"/>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79" name="Shape 179"/>
              <p:cNvSpPr/>
              <p:nvPr/>
            </p:nvSpPr>
            <p:spPr>
              <a:xfrm>
                <a:off x="5387976" y="1946275"/>
                <a:ext cx="99900" cy="98400"/>
              </a:xfrm>
              <a:custGeom>
                <a:avLst/>
                <a:gdLst/>
                <a:ahLst/>
                <a:cxnLst/>
                <a:rect l="0" t="0" r="0" b="0"/>
                <a:pathLst>
                  <a:path w="120000" h="120000" extrusionOk="0">
                    <a:moveTo>
                      <a:pt x="109148" y="60645"/>
                    </a:moveTo>
                    <a:lnTo>
                      <a:pt x="106595" y="46451"/>
                    </a:lnTo>
                    <a:lnTo>
                      <a:pt x="102127" y="34193"/>
                    </a:lnTo>
                    <a:lnTo>
                      <a:pt x="95106" y="23870"/>
                    </a:lnTo>
                    <a:lnTo>
                      <a:pt x="85531" y="16774"/>
                    </a:lnTo>
                    <a:lnTo>
                      <a:pt x="73404" y="12258"/>
                    </a:lnTo>
                    <a:lnTo>
                      <a:pt x="60000" y="9677"/>
                    </a:lnTo>
                    <a:lnTo>
                      <a:pt x="47234" y="12258"/>
                    </a:lnTo>
                    <a:lnTo>
                      <a:pt x="35106" y="16774"/>
                    </a:lnTo>
                    <a:lnTo>
                      <a:pt x="24893" y="23870"/>
                    </a:lnTo>
                    <a:lnTo>
                      <a:pt x="17234" y="34193"/>
                    </a:lnTo>
                    <a:lnTo>
                      <a:pt x="12765" y="46451"/>
                    </a:lnTo>
                    <a:lnTo>
                      <a:pt x="11489" y="60645"/>
                    </a:lnTo>
                    <a:lnTo>
                      <a:pt x="12765" y="74193"/>
                    </a:lnTo>
                    <a:lnTo>
                      <a:pt x="17234" y="86451"/>
                    </a:lnTo>
                    <a:lnTo>
                      <a:pt x="24893" y="96129"/>
                    </a:lnTo>
                    <a:lnTo>
                      <a:pt x="35106" y="104516"/>
                    </a:lnTo>
                    <a:lnTo>
                      <a:pt x="47234" y="109032"/>
                    </a:lnTo>
                    <a:lnTo>
                      <a:pt x="60000" y="110322"/>
                    </a:lnTo>
                    <a:lnTo>
                      <a:pt x="73404" y="109032"/>
                    </a:lnTo>
                    <a:lnTo>
                      <a:pt x="85531" y="104516"/>
                    </a:lnTo>
                    <a:lnTo>
                      <a:pt x="95106" y="96129"/>
                    </a:lnTo>
                    <a:lnTo>
                      <a:pt x="102127" y="86451"/>
                    </a:lnTo>
                    <a:lnTo>
                      <a:pt x="106595" y="74193"/>
                    </a:lnTo>
                    <a:lnTo>
                      <a:pt x="109148" y="60645"/>
                    </a:lnTo>
                    <a:close/>
                    <a:moveTo>
                      <a:pt x="47234" y="62580"/>
                    </a:moveTo>
                    <a:lnTo>
                      <a:pt x="47234" y="95483"/>
                    </a:lnTo>
                    <a:lnTo>
                      <a:pt x="36382" y="95483"/>
                    </a:lnTo>
                    <a:lnTo>
                      <a:pt x="36382" y="23225"/>
                    </a:lnTo>
                    <a:lnTo>
                      <a:pt x="63191" y="23225"/>
                    </a:lnTo>
                    <a:lnTo>
                      <a:pt x="72765" y="24516"/>
                    </a:lnTo>
                    <a:lnTo>
                      <a:pt x="79787" y="28387"/>
                    </a:lnTo>
                    <a:lnTo>
                      <a:pt x="83617" y="34193"/>
                    </a:lnTo>
                    <a:lnTo>
                      <a:pt x="85531" y="43225"/>
                    </a:lnTo>
                    <a:lnTo>
                      <a:pt x="83617" y="50967"/>
                    </a:lnTo>
                    <a:lnTo>
                      <a:pt x="79148" y="56129"/>
                    </a:lnTo>
                    <a:lnTo>
                      <a:pt x="72765" y="59354"/>
                    </a:lnTo>
                    <a:lnTo>
                      <a:pt x="72765" y="59354"/>
                    </a:lnTo>
                    <a:lnTo>
                      <a:pt x="77872" y="61290"/>
                    </a:lnTo>
                    <a:lnTo>
                      <a:pt x="81063" y="67096"/>
                    </a:lnTo>
                    <a:lnTo>
                      <a:pt x="82340" y="75483"/>
                    </a:lnTo>
                    <a:lnTo>
                      <a:pt x="82978" y="81290"/>
                    </a:lnTo>
                    <a:lnTo>
                      <a:pt x="83617" y="87096"/>
                    </a:lnTo>
                    <a:lnTo>
                      <a:pt x="85531" y="92258"/>
                    </a:lnTo>
                    <a:lnTo>
                      <a:pt x="86808" y="95483"/>
                    </a:lnTo>
                    <a:lnTo>
                      <a:pt x="74042" y="95483"/>
                    </a:lnTo>
                    <a:lnTo>
                      <a:pt x="72127" y="88387"/>
                    </a:lnTo>
                    <a:lnTo>
                      <a:pt x="71489" y="80000"/>
                    </a:lnTo>
                    <a:lnTo>
                      <a:pt x="69574" y="71612"/>
                    </a:lnTo>
                    <a:lnTo>
                      <a:pt x="67021" y="66451"/>
                    </a:lnTo>
                    <a:lnTo>
                      <a:pt x="63191" y="63225"/>
                    </a:lnTo>
                    <a:lnTo>
                      <a:pt x="57446" y="62580"/>
                    </a:lnTo>
                    <a:lnTo>
                      <a:pt x="47234" y="62580"/>
                    </a:lnTo>
                    <a:close/>
                    <a:moveTo>
                      <a:pt x="60000" y="53548"/>
                    </a:moveTo>
                    <a:lnTo>
                      <a:pt x="67021" y="52258"/>
                    </a:lnTo>
                    <a:lnTo>
                      <a:pt x="70212" y="50322"/>
                    </a:lnTo>
                    <a:lnTo>
                      <a:pt x="72765" y="47096"/>
                    </a:lnTo>
                    <a:lnTo>
                      <a:pt x="73404" y="43225"/>
                    </a:lnTo>
                    <a:lnTo>
                      <a:pt x="72765" y="38709"/>
                    </a:lnTo>
                    <a:lnTo>
                      <a:pt x="70212" y="36129"/>
                    </a:lnTo>
                    <a:lnTo>
                      <a:pt x="67021" y="33548"/>
                    </a:lnTo>
                    <a:lnTo>
                      <a:pt x="60000" y="32903"/>
                    </a:lnTo>
                    <a:lnTo>
                      <a:pt x="47234" y="32903"/>
                    </a:lnTo>
                    <a:lnTo>
                      <a:pt x="47234" y="53548"/>
                    </a:lnTo>
                    <a:lnTo>
                      <a:pt x="60000" y="53548"/>
                    </a:lnTo>
                    <a:close/>
                    <a:moveTo>
                      <a:pt x="0" y="60645"/>
                    </a:moveTo>
                    <a:lnTo>
                      <a:pt x="1276" y="45806"/>
                    </a:lnTo>
                    <a:lnTo>
                      <a:pt x="6382" y="32903"/>
                    </a:lnTo>
                    <a:lnTo>
                      <a:pt x="14042" y="21935"/>
                    </a:lnTo>
                    <a:lnTo>
                      <a:pt x="22340" y="12903"/>
                    </a:lnTo>
                    <a:lnTo>
                      <a:pt x="34468" y="6451"/>
                    </a:lnTo>
                    <a:lnTo>
                      <a:pt x="47234" y="1935"/>
                    </a:lnTo>
                    <a:lnTo>
                      <a:pt x="60000" y="0"/>
                    </a:lnTo>
                    <a:lnTo>
                      <a:pt x="73404" y="1935"/>
                    </a:lnTo>
                    <a:lnTo>
                      <a:pt x="86170" y="6451"/>
                    </a:lnTo>
                    <a:lnTo>
                      <a:pt x="97021" y="12903"/>
                    </a:lnTo>
                    <a:lnTo>
                      <a:pt x="106595" y="21935"/>
                    </a:lnTo>
                    <a:lnTo>
                      <a:pt x="114255" y="32903"/>
                    </a:lnTo>
                    <a:lnTo>
                      <a:pt x="118723" y="45806"/>
                    </a:lnTo>
                    <a:lnTo>
                      <a:pt x="120000" y="60645"/>
                    </a:lnTo>
                    <a:lnTo>
                      <a:pt x="118723" y="74838"/>
                    </a:lnTo>
                    <a:lnTo>
                      <a:pt x="114255" y="88387"/>
                    </a:lnTo>
                    <a:lnTo>
                      <a:pt x="106595" y="99354"/>
                    </a:lnTo>
                    <a:lnTo>
                      <a:pt x="97021" y="108387"/>
                    </a:lnTo>
                    <a:lnTo>
                      <a:pt x="86170" y="114838"/>
                    </a:lnTo>
                    <a:lnTo>
                      <a:pt x="73404" y="118709"/>
                    </a:lnTo>
                    <a:lnTo>
                      <a:pt x="60000" y="120000"/>
                    </a:lnTo>
                    <a:lnTo>
                      <a:pt x="47234" y="118709"/>
                    </a:lnTo>
                    <a:lnTo>
                      <a:pt x="34468" y="114838"/>
                    </a:lnTo>
                    <a:lnTo>
                      <a:pt x="22340" y="108387"/>
                    </a:lnTo>
                    <a:lnTo>
                      <a:pt x="14042" y="99354"/>
                    </a:lnTo>
                    <a:lnTo>
                      <a:pt x="6382" y="88387"/>
                    </a:lnTo>
                    <a:lnTo>
                      <a:pt x="1276" y="74838"/>
                    </a:lnTo>
                    <a:lnTo>
                      <a:pt x="0" y="60645"/>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Divider FX Orange">
    <p:bg>
      <p:bgPr>
        <a:solidFill>
          <a:schemeClr val="accent2"/>
        </a:solidFill>
        <a:effectLst/>
      </p:bgPr>
    </p:bg>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grpSp>
        <p:nvGrpSpPr>
          <p:cNvPr id="182" name="Shape 182"/>
          <p:cNvGrpSpPr/>
          <p:nvPr/>
        </p:nvGrpSpPr>
        <p:grpSpPr>
          <a:xfrm>
            <a:off x="171426" y="4554079"/>
            <a:ext cx="1056136" cy="416052"/>
            <a:chOff x="3038475" y="3230563"/>
            <a:chExt cx="1031886" cy="406499"/>
          </a:xfrm>
        </p:grpSpPr>
        <p:grpSp>
          <p:nvGrpSpPr>
            <p:cNvPr id="183" name="Shape 183"/>
            <p:cNvGrpSpPr/>
            <p:nvPr/>
          </p:nvGrpSpPr>
          <p:grpSpPr>
            <a:xfrm>
              <a:off x="3038475" y="3230563"/>
              <a:ext cx="1031886" cy="279300"/>
              <a:chOff x="3038475" y="3230563"/>
              <a:chExt cx="1031886" cy="279300"/>
            </a:xfrm>
          </p:grpSpPr>
          <p:sp>
            <p:nvSpPr>
              <p:cNvPr id="184" name="Shape 184"/>
              <p:cNvSpPr/>
              <p:nvPr/>
            </p:nvSpPr>
            <p:spPr>
              <a:xfrm>
                <a:off x="3038475" y="3230563"/>
                <a:ext cx="936600" cy="279300"/>
              </a:xfrm>
              <a:custGeom>
                <a:avLst/>
                <a:gdLst/>
                <a:ahLst/>
                <a:cxnLst/>
                <a:rect l="0" t="0" r="0" b="0"/>
                <a:pathLst>
                  <a:path w="120000" h="120000" extrusionOk="0">
                    <a:moveTo>
                      <a:pt x="109881" y="77667"/>
                    </a:moveTo>
                    <a:lnTo>
                      <a:pt x="119847" y="40113"/>
                    </a:lnTo>
                    <a:lnTo>
                      <a:pt x="108152" y="40113"/>
                    </a:lnTo>
                    <a:lnTo>
                      <a:pt x="104084" y="55647"/>
                    </a:lnTo>
                    <a:lnTo>
                      <a:pt x="99864" y="40113"/>
                    </a:lnTo>
                    <a:lnTo>
                      <a:pt x="77593" y="40113"/>
                    </a:lnTo>
                    <a:lnTo>
                      <a:pt x="77593" y="30042"/>
                    </a:lnTo>
                    <a:lnTo>
                      <a:pt x="88118" y="30042"/>
                    </a:lnTo>
                    <a:lnTo>
                      <a:pt x="88118" y="0"/>
                    </a:lnTo>
                    <a:lnTo>
                      <a:pt x="59796" y="0"/>
                    </a:lnTo>
                    <a:lnTo>
                      <a:pt x="59796" y="47283"/>
                    </a:lnTo>
                    <a:lnTo>
                      <a:pt x="59694" y="47283"/>
                    </a:lnTo>
                    <a:lnTo>
                      <a:pt x="58779" y="44210"/>
                    </a:lnTo>
                    <a:lnTo>
                      <a:pt x="57762" y="41991"/>
                    </a:lnTo>
                    <a:lnTo>
                      <a:pt x="56694" y="39943"/>
                    </a:lnTo>
                    <a:lnTo>
                      <a:pt x="55525" y="38918"/>
                    </a:lnTo>
                    <a:lnTo>
                      <a:pt x="54355" y="38236"/>
                    </a:lnTo>
                    <a:lnTo>
                      <a:pt x="53084" y="38065"/>
                    </a:lnTo>
                    <a:lnTo>
                      <a:pt x="51355" y="38406"/>
                    </a:lnTo>
                    <a:lnTo>
                      <a:pt x="49728" y="39601"/>
                    </a:lnTo>
                    <a:lnTo>
                      <a:pt x="48254" y="41820"/>
                    </a:lnTo>
                    <a:lnTo>
                      <a:pt x="46881" y="44551"/>
                    </a:lnTo>
                    <a:lnTo>
                      <a:pt x="45610" y="47795"/>
                    </a:lnTo>
                    <a:lnTo>
                      <a:pt x="44542" y="51891"/>
                    </a:lnTo>
                    <a:lnTo>
                      <a:pt x="43677" y="56330"/>
                    </a:lnTo>
                    <a:lnTo>
                      <a:pt x="42915" y="60938"/>
                    </a:lnTo>
                    <a:lnTo>
                      <a:pt x="42355" y="66230"/>
                    </a:lnTo>
                    <a:lnTo>
                      <a:pt x="41745" y="60597"/>
                    </a:lnTo>
                    <a:lnTo>
                      <a:pt x="40881" y="55476"/>
                    </a:lnTo>
                    <a:lnTo>
                      <a:pt x="39915" y="51038"/>
                    </a:lnTo>
                    <a:lnTo>
                      <a:pt x="38745" y="46941"/>
                    </a:lnTo>
                    <a:lnTo>
                      <a:pt x="37372" y="43869"/>
                    </a:lnTo>
                    <a:lnTo>
                      <a:pt x="35949" y="41308"/>
                    </a:lnTo>
                    <a:lnTo>
                      <a:pt x="34271" y="39260"/>
                    </a:lnTo>
                    <a:lnTo>
                      <a:pt x="32440" y="38065"/>
                    </a:lnTo>
                    <a:lnTo>
                      <a:pt x="30457" y="37724"/>
                    </a:lnTo>
                    <a:lnTo>
                      <a:pt x="28372" y="38065"/>
                    </a:lnTo>
                    <a:lnTo>
                      <a:pt x="26491" y="39431"/>
                    </a:lnTo>
                    <a:lnTo>
                      <a:pt x="24711" y="41650"/>
                    </a:lnTo>
                    <a:lnTo>
                      <a:pt x="23084" y="44551"/>
                    </a:lnTo>
                    <a:lnTo>
                      <a:pt x="21711" y="48136"/>
                    </a:lnTo>
                    <a:lnTo>
                      <a:pt x="20491" y="52574"/>
                    </a:lnTo>
                    <a:lnTo>
                      <a:pt x="19525" y="57524"/>
                    </a:lnTo>
                    <a:lnTo>
                      <a:pt x="19525" y="42332"/>
                    </a:lnTo>
                    <a:lnTo>
                      <a:pt x="9203" y="42332"/>
                    </a:lnTo>
                    <a:lnTo>
                      <a:pt x="9203" y="25604"/>
                    </a:lnTo>
                    <a:lnTo>
                      <a:pt x="20440" y="25604"/>
                    </a:lnTo>
                    <a:lnTo>
                      <a:pt x="20440" y="0"/>
                    </a:lnTo>
                    <a:lnTo>
                      <a:pt x="0" y="0"/>
                    </a:lnTo>
                    <a:lnTo>
                      <a:pt x="0" y="115732"/>
                    </a:lnTo>
                    <a:lnTo>
                      <a:pt x="9203" y="115732"/>
                    </a:lnTo>
                    <a:lnTo>
                      <a:pt x="9203" y="67083"/>
                    </a:lnTo>
                    <a:lnTo>
                      <a:pt x="18355" y="67083"/>
                    </a:lnTo>
                    <a:lnTo>
                      <a:pt x="18050" y="72716"/>
                    </a:lnTo>
                    <a:lnTo>
                      <a:pt x="17949" y="78520"/>
                    </a:lnTo>
                    <a:lnTo>
                      <a:pt x="18050" y="84836"/>
                    </a:lnTo>
                    <a:lnTo>
                      <a:pt x="18457" y="90810"/>
                    </a:lnTo>
                    <a:lnTo>
                      <a:pt x="19118" y="96443"/>
                    </a:lnTo>
                    <a:lnTo>
                      <a:pt x="19932" y="101564"/>
                    </a:lnTo>
                    <a:lnTo>
                      <a:pt x="20949" y="106002"/>
                    </a:lnTo>
                    <a:lnTo>
                      <a:pt x="22220" y="110099"/>
                    </a:lnTo>
                    <a:lnTo>
                      <a:pt x="23593" y="113342"/>
                    </a:lnTo>
                    <a:lnTo>
                      <a:pt x="25118" y="116073"/>
                    </a:lnTo>
                    <a:lnTo>
                      <a:pt x="26796" y="117951"/>
                    </a:lnTo>
                    <a:lnTo>
                      <a:pt x="28576" y="119146"/>
                    </a:lnTo>
                    <a:lnTo>
                      <a:pt x="30457" y="119658"/>
                    </a:lnTo>
                    <a:lnTo>
                      <a:pt x="32389" y="119317"/>
                    </a:lnTo>
                    <a:lnTo>
                      <a:pt x="34118" y="118293"/>
                    </a:lnTo>
                    <a:lnTo>
                      <a:pt x="35745" y="116586"/>
                    </a:lnTo>
                    <a:lnTo>
                      <a:pt x="37169" y="114196"/>
                    </a:lnTo>
                    <a:lnTo>
                      <a:pt x="38491" y="111294"/>
                    </a:lnTo>
                    <a:lnTo>
                      <a:pt x="39661" y="107709"/>
                    </a:lnTo>
                    <a:lnTo>
                      <a:pt x="40677" y="103442"/>
                    </a:lnTo>
                    <a:lnTo>
                      <a:pt x="41542" y="98662"/>
                    </a:lnTo>
                    <a:lnTo>
                      <a:pt x="42355" y="93371"/>
                    </a:lnTo>
                    <a:lnTo>
                      <a:pt x="34474" y="93371"/>
                    </a:lnTo>
                    <a:lnTo>
                      <a:pt x="33966" y="95590"/>
                    </a:lnTo>
                    <a:lnTo>
                      <a:pt x="33457" y="97297"/>
                    </a:lnTo>
                    <a:lnTo>
                      <a:pt x="32847" y="98492"/>
                    </a:lnTo>
                    <a:lnTo>
                      <a:pt x="32237" y="99345"/>
                    </a:lnTo>
                    <a:lnTo>
                      <a:pt x="31474" y="99687"/>
                    </a:lnTo>
                    <a:lnTo>
                      <a:pt x="30457" y="99857"/>
                    </a:lnTo>
                    <a:lnTo>
                      <a:pt x="29440" y="99516"/>
                    </a:lnTo>
                    <a:lnTo>
                      <a:pt x="28474" y="98321"/>
                    </a:lnTo>
                    <a:lnTo>
                      <a:pt x="27661" y="96443"/>
                    </a:lnTo>
                    <a:lnTo>
                      <a:pt x="26898" y="94054"/>
                    </a:lnTo>
                    <a:lnTo>
                      <a:pt x="26338" y="90981"/>
                    </a:lnTo>
                    <a:lnTo>
                      <a:pt x="25983" y="87738"/>
                    </a:lnTo>
                    <a:lnTo>
                      <a:pt x="25881" y="84153"/>
                    </a:lnTo>
                    <a:lnTo>
                      <a:pt x="41898" y="84153"/>
                    </a:lnTo>
                    <a:lnTo>
                      <a:pt x="42254" y="89786"/>
                    </a:lnTo>
                    <a:lnTo>
                      <a:pt x="42762" y="95248"/>
                    </a:lnTo>
                    <a:lnTo>
                      <a:pt x="43474" y="100540"/>
                    </a:lnTo>
                    <a:lnTo>
                      <a:pt x="44389" y="104978"/>
                    </a:lnTo>
                    <a:lnTo>
                      <a:pt x="45457" y="109246"/>
                    </a:lnTo>
                    <a:lnTo>
                      <a:pt x="46779" y="112830"/>
                    </a:lnTo>
                    <a:lnTo>
                      <a:pt x="48203" y="115903"/>
                    </a:lnTo>
                    <a:lnTo>
                      <a:pt x="49677" y="118122"/>
                    </a:lnTo>
                    <a:lnTo>
                      <a:pt x="51355" y="119487"/>
                    </a:lnTo>
                    <a:lnTo>
                      <a:pt x="53135" y="120000"/>
                    </a:lnTo>
                    <a:lnTo>
                      <a:pt x="54457" y="119487"/>
                    </a:lnTo>
                    <a:lnTo>
                      <a:pt x="55677" y="118634"/>
                    </a:lnTo>
                    <a:lnTo>
                      <a:pt x="56898" y="116927"/>
                    </a:lnTo>
                    <a:lnTo>
                      <a:pt x="57915" y="114537"/>
                    </a:lnTo>
                    <a:lnTo>
                      <a:pt x="58881" y="111635"/>
                    </a:lnTo>
                    <a:lnTo>
                      <a:pt x="59694" y="108392"/>
                    </a:lnTo>
                    <a:lnTo>
                      <a:pt x="59796" y="108392"/>
                    </a:lnTo>
                    <a:lnTo>
                      <a:pt x="59796" y="115732"/>
                    </a:lnTo>
                    <a:lnTo>
                      <a:pt x="99610" y="115732"/>
                    </a:lnTo>
                    <a:lnTo>
                      <a:pt x="103728" y="100199"/>
                    </a:lnTo>
                    <a:lnTo>
                      <a:pt x="107898" y="115732"/>
                    </a:lnTo>
                    <a:lnTo>
                      <a:pt x="120000" y="115732"/>
                    </a:lnTo>
                    <a:lnTo>
                      <a:pt x="109881" y="77667"/>
                    </a:lnTo>
                    <a:close/>
                    <a:moveTo>
                      <a:pt x="26135" y="67425"/>
                    </a:moveTo>
                    <a:lnTo>
                      <a:pt x="26491" y="64011"/>
                    </a:lnTo>
                    <a:lnTo>
                      <a:pt x="27000" y="60938"/>
                    </a:lnTo>
                    <a:lnTo>
                      <a:pt x="27711" y="58549"/>
                    </a:lnTo>
                    <a:lnTo>
                      <a:pt x="28525" y="56842"/>
                    </a:lnTo>
                    <a:lnTo>
                      <a:pt x="29491" y="55476"/>
                    </a:lnTo>
                    <a:lnTo>
                      <a:pt x="30457" y="55135"/>
                    </a:lnTo>
                    <a:lnTo>
                      <a:pt x="31576" y="55476"/>
                    </a:lnTo>
                    <a:lnTo>
                      <a:pt x="32542" y="56842"/>
                    </a:lnTo>
                    <a:lnTo>
                      <a:pt x="33355" y="58549"/>
                    </a:lnTo>
                    <a:lnTo>
                      <a:pt x="34067" y="60938"/>
                    </a:lnTo>
                    <a:lnTo>
                      <a:pt x="34525" y="64011"/>
                    </a:lnTo>
                    <a:lnTo>
                      <a:pt x="34830" y="67425"/>
                    </a:lnTo>
                    <a:lnTo>
                      <a:pt x="34728" y="67425"/>
                    </a:lnTo>
                    <a:lnTo>
                      <a:pt x="34271" y="67425"/>
                    </a:lnTo>
                    <a:lnTo>
                      <a:pt x="33559" y="67425"/>
                    </a:lnTo>
                    <a:lnTo>
                      <a:pt x="32644" y="67425"/>
                    </a:lnTo>
                    <a:lnTo>
                      <a:pt x="31677" y="67425"/>
                    </a:lnTo>
                    <a:lnTo>
                      <a:pt x="30559" y="67425"/>
                    </a:lnTo>
                    <a:lnTo>
                      <a:pt x="27559" y="67425"/>
                    </a:lnTo>
                    <a:lnTo>
                      <a:pt x="26796" y="67425"/>
                    </a:lnTo>
                    <a:lnTo>
                      <a:pt x="26288" y="67425"/>
                    </a:lnTo>
                    <a:lnTo>
                      <a:pt x="26135" y="67425"/>
                    </a:lnTo>
                    <a:close/>
                    <a:moveTo>
                      <a:pt x="54864" y="98150"/>
                    </a:moveTo>
                    <a:lnTo>
                      <a:pt x="53796" y="97638"/>
                    </a:lnTo>
                    <a:lnTo>
                      <a:pt x="52881" y="96443"/>
                    </a:lnTo>
                    <a:lnTo>
                      <a:pt x="52067" y="94736"/>
                    </a:lnTo>
                    <a:lnTo>
                      <a:pt x="51355" y="92176"/>
                    </a:lnTo>
                    <a:lnTo>
                      <a:pt x="50796" y="89445"/>
                    </a:lnTo>
                    <a:lnTo>
                      <a:pt x="50389" y="86201"/>
                    </a:lnTo>
                    <a:lnTo>
                      <a:pt x="50135" y="82617"/>
                    </a:lnTo>
                    <a:lnTo>
                      <a:pt x="50084" y="79203"/>
                    </a:lnTo>
                    <a:lnTo>
                      <a:pt x="50135" y="75618"/>
                    </a:lnTo>
                    <a:lnTo>
                      <a:pt x="50288" y="72375"/>
                    </a:lnTo>
                    <a:lnTo>
                      <a:pt x="50593" y="69132"/>
                    </a:lnTo>
                    <a:lnTo>
                      <a:pt x="51000" y="66230"/>
                    </a:lnTo>
                    <a:lnTo>
                      <a:pt x="51508" y="63840"/>
                    </a:lnTo>
                    <a:lnTo>
                      <a:pt x="52220" y="61621"/>
                    </a:lnTo>
                    <a:lnTo>
                      <a:pt x="52983" y="60085"/>
                    </a:lnTo>
                    <a:lnTo>
                      <a:pt x="53847" y="59061"/>
                    </a:lnTo>
                    <a:lnTo>
                      <a:pt x="54864" y="58719"/>
                    </a:lnTo>
                    <a:lnTo>
                      <a:pt x="55881" y="59061"/>
                    </a:lnTo>
                    <a:lnTo>
                      <a:pt x="56847" y="60085"/>
                    </a:lnTo>
                    <a:lnTo>
                      <a:pt x="57559" y="61621"/>
                    </a:lnTo>
                    <a:lnTo>
                      <a:pt x="58220" y="63840"/>
                    </a:lnTo>
                    <a:lnTo>
                      <a:pt x="58728" y="66230"/>
                    </a:lnTo>
                    <a:lnTo>
                      <a:pt x="59084" y="69132"/>
                    </a:lnTo>
                    <a:lnTo>
                      <a:pt x="59338" y="72375"/>
                    </a:lnTo>
                    <a:lnTo>
                      <a:pt x="59491" y="75618"/>
                    </a:lnTo>
                    <a:lnTo>
                      <a:pt x="59542" y="79203"/>
                    </a:lnTo>
                    <a:lnTo>
                      <a:pt x="59491" y="82275"/>
                    </a:lnTo>
                    <a:lnTo>
                      <a:pt x="59338" y="85519"/>
                    </a:lnTo>
                    <a:lnTo>
                      <a:pt x="59084" y="88421"/>
                    </a:lnTo>
                    <a:lnTo>
                      <a:pt x="58677" y="90981"/>
                    </a:lnTo>
                    <a:lnTo>
                      <a:pt x="58169" y="93541"/>
                    </a:lnTo>
                    <a:lnTo>
                      <a:pt x="57508" y="95419"/>
                    </a:lnTo>
                    <a:lnTo>
                      <a:pt x="56796" y="96785"/>
                    </a:lnTo>
                    <a:lnTo>
                      <a:pt x="55881" y="97809"/>
                    </a:lnTo>
                    <a:lnTo>
                      <a:pt x="54864" y="98150"/>
                    </a:lnTo>
                    <a:close/>
                    <a:moveTo>
                      <a:pt x="86338" y="110099"/>
                    </a:moveTo>
                    <a:lnTo>
                      <a:pt x="68644" y="110099"/>
                    </a:lnTo>
                    <a:lnTo>
                      <a:pt x="68644" y="5633"/>
                    </a:lnTo>
                    <a:lnTo>
                      <a:pt x="86440" y="5633"/>
                    </a:lnTo>
                    <a:lnTo>
                      <a:pt x="86440" y="24409"/>
                    </a:lnTo>
                    <a:lnTo>
                      <a:pt x="75915" y="24409"/>
                    </a:lnTo>
                    <a:lnTo>
                      <a:pt x="75915" y="45746"/>
                    </a:lnTo>
                    <a:lnTo>
                      <a:pt x="86338" y="45746"/>
                    </a:lnTo>
                    <a:lnTo>
                      <a:pt x="86338" y="63499"/>
                    </a:lnTo>
                    <a:lnTo>
                      <a:pt x="75813" y="63499"/>
                    </a:lnTo>
                    <a:lnTo>
                      <a:pt x="75813" y="91493"/>
                    </a:lnTo>
                    <a:lnTo>
                      <a:pt x="86338" y="91493"/>
                    </a:lnTo>
                    <a:lnTo>
                      <a:pt x="86338" y="110099"/>
                    </a:lnTo>
                    <a:close/>
                    <a:moveTo>
                      <a:pt x="77745" y="85007"/>
                    </a:moveTo>
                    <a:lnTo>
                      <a:pt x="77745" y="69815"/>
                    </a:lnTo>
                    <a:lnTo>
                      <a:pt x="88220" y="69815"/>
                    </a:lnTo>
                    <a:lnTo>
                      <a:pt x="88220" y="42162"/>
                    </a:lnTo>
                    <a:lnTo>
                      <a:pt x="97728" y="77837"/>
                    </a:lnTo>
                    <a:lnTo>
                      <a:pt x="88220" y="113684"/>
                    </a:lnTo>
                    <a:lnTo>
                      <a:pt x="88220" y="85007"/>
                    </a:lnTo>
                    <a:lnTo>
                      <a:pt x="77745" y="85007"/>
                    </a:lnTo>
                    <a:close/>
                    <a:moveTo>
                      <a:pt x="103728" y="91493"/>
                    </a:moveTo>
                    <a:lnTo>
                      <a:pt x="98796" y="110099"/>
                    </a:lnTo>
                    <a:lnTo>
                      <a:pt x="91677" y="110099"/>
                    </a:lnTo>
                    <a:lnTo>
                      <a:pt x="100220" y="77837"/>
                    </a:lnTo>
                    <a:lnTo>
                      <a:pt x="91677" y="45746"/>
                    </a:lnTo>
                    <a:lnTo>
                      <a:pt x="99152" y="45746"/>
                    </a:lnTo>
                    <a:lnTo>
                      <a:pt x="104084" y="64182"/>
                    </a:lnTo>
                    <a:lnTo>
                      <a:pt x="108864" y="45746"/>
                    </a:lnTo>
                    <a:lnTo>
                      <a:pt x="116135" y="45746"/>
                    </a:lnTo>
                    <a:lnTo>
                      <a:pt x="107644" y="77667"/>
                    </a:lnTo>
                    <a:lnTo>
                      <a:pt x="116237" y="110099"/>
                    </a:lnTo>
                    <a:lnTo>
                      <a:pt x="108610" y="110099"/>
                    </a:lnTo>
                    <a:lnTo>
                      <a:pt x="103728" y="9149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85" name="Shape 185"/>
              <p:cNvSpPr/>
              <p:nvPr/>
            </p:nvSpPr>
            <p:spPr>
              <a:xfrm>
                <a:off x="4005262" y="3435351"/>
                <a:ext cx="65100" cy="63600"/>
              </a:xfrm>
              <a:custGeom>
                <a:avLst/>
                <a:gdLst/>
                <a:ahLst/>
                <a:cxnLst/>
                <a:rect l="0" t="0" r="0" b="0"/>
                <a:pathLst>
                  <a:path w="120000" h="120000" extrusionOk="0">
                    <a:moveTo>
                      <a:pt x="108292" y="60000"/>
                    </a:moveTo>
                    <a:lnTo>
                      <a:pt x="106829" y="45925"/>
                    </a:lnTo>
                    <a:lnTo>
                      <a:pt x="102439" y="34074"/>
                    </a:lnTo>
                    <a:lnTo>
                      <a:pt x="95121" y="24444"/>
                    </a:lnTo>
                    <a:lnTo>
                      <a:pt x="85609" y="16296"/>
                    </a:lnTo>
                    <a:lnTo>
                      <a:pt x="73170" y="11111"/>
                    </a:lnTo>
                    <a:lnTo>
                      <a:pt x="60000" y="9629"/>
                    </a:lnTo>
                    <a:lnTo>
                      <a:pt x="46829" y="11111"/>
                    </a:lnTo>
                    <a:lnTo>
                      <a:pt x="35121" y="16296"/>
                    </a:lnTo>
                    <a:lnTo>
                      <a:pt x="25609" y="24444"/>
                    </a:lnTo>
                    <a:lnTo>
                      <a:pt x="17560" y="34074"/>
                    </a:lnTo>
                    <a:lnTo>
                      <a:pt x="13170" y="45925"/>
                    </a:lnTo>
                    <a:lnTo>
                      <a:pt x="11707" y="60000"/>
                    </a:lnTo>
                    <a:lnTo>
                      <a:pt x="13170" y="74074"/>
                    </a:lnTo>
                    <a:lnTo>
                      <a:pt x="17560" y="86666"/>
                    </a:lnTo>
                    <a:lnTo>
                      <a:pt x="25609" y="96296"/>
                    </a:lnTo>
                    <a:lnTo>
                      <a:pt x="35121" y="103703"/>
                    </a:lnTo>
                    <a:lnTo>
                      <a:pt x="46829" y="108148"/>
                    </a:lnTo>
                    <a:lnTo>
                      <a:pt x="60000" y="110370"/>
                    </a:lnTo>
                    <a:lnTo>
                      <a:pt x="73170" y="108148"/>
                    </a:lnTo>
                    <a:lnTo>
                      <a:pt x="85609" y="103703"/>
                    </a:lnTo>
                    <a:lnTo>
                      <a:pt x="95121" y="96296"/>
                    </a:lnTo>
                    <a:lnTo>
                      <a:pt x="102439" y="86666"/>
                    </a:lnTo>
                    <a:lnTo>
                      <a:pt x="106829" y="74074"/>
                    </a:lnTo>
                    <a:lnTo>
                      <a:pt x="108292" y="60000"/>
                    </a:lnTo>
                    <a:close/>
                    <a:moveTo>
                      <a:pt x="46829" y="62962"/>
                    </a:moveTo>
                    <a:lnTo>
                      <a:pt x="46829" y="95555"/>
                    </a:lnTo>
                    <a:lnTo>
                      <a:pt x="36585" y="95555"/>
                    </a:lnTo>
                    <a:lnTo>
                      <a:pt x="36585" y="22962"/>
                    </a:lnTo>
                    <a:lnTo>
                      <a:pt x="62926" y="22962"/>
                    </a:lnTo>
                    <a:lnTo>
                      <a:pt x="72439" y="24444"/>
                    </a:lnTo>
                    <a:lnTo>
                      <a:pt x="79756" y="28148"/>
                    </a:lnTo>
                    <a:lnTo>
                      <a:pt x="84146" y="34074"/>
                    </a:lnTo>
                    <a:lnTo>
                      <a:pt x="85609" y="42962"/>
                    </a:lnTo>
                    <a:lnTo>
                      <a:pt x="84146" y="50370"/>
                    </a:lnTo>
                    <a:lnTo>
                      <a:pt x="79024" y="56296"/>
                    </a:lnTo>
                    <a:lnTo>
                      <a:pt x="72439" y="58518"/>
                    </a:lnTo>
                    <a:lnTo>
                      <a:pt x="72439" y="59259"/>
                    </a:lnTo>
                    <a:lnTo>
                      <a:pt x="77560" y="61481"/>
                    </a:lnTo>
                    <a:lnTo>
                      <a:pt x="80487" y="66666"/>
                    </a:lnTo>
                    <a:lnTo>
                      <a:pt x="82682" y="74814"/>
                    </a:lnTo>
                    <a:lnTo>
                      <a:pt x="83414" y="80740"/>
                    </a:lnTo>
                    <a:lnTo>
                      <a:pt x="84146" y="87407"/>
                    </a:lnTo>
                    <a:lnTo>
                      <a:pt x="85609" y="92592"/>
                    </a:lnTo>
                    <a:lnTo>
                      <a:pt x="87073" y="95555"/>
                    </a:lnTo>
                    <a:lnTo>
                      <a:pt x="73902" y="95555"/>
                    </a:lnTo>
                    <a:lnTo>
                      <a:pt x="72439" y="88148"/>
                    </a:lnTo>
                    <a:lnTo>
                      <a:pt x="70975" y="79259"/>
                    </a:lnTo>
                    <a:lnTo>
                      <a:pt x="69512" y="71111"/>
                    </a:lnTo>
                    <a:lnTo>
                      <a:pt x="67317" y="65925"/>
                    </a:lnTo>
                    <a:lnTo>
                      <a:pt x="63658" y="63703"/>
                    </a:lnTo>
                    <a:lnTo>
                      <a:pt x="57804" y="62962"/>
                    </a:lnTo>
                    <a:lnTo>
                      <a:pt x="46829" y="62962"/>
                    </a:lnTo>
                    <a:close/>
                    <a:moveTo>
                      <a:pt x="60731" y="53333"/>
                    </a:moveTo>
                    <a:lnTo>
                      <a:pt x="66585" y="52592"/>
                    </a:lnTo>
                    <a:lnTo>
                      <a:pt x="70975" y="49629"/>
                    </a:lnTo>
                    <a:lnTo>
                      <a:pt x="72439" y="46666"/>
                    </a:lnTo>
                    <a:lnTo>
                      <a:pt x="73170" y="42962"/>
                    </a:lnTo>
                    <a:lnTo>
                      <a:pt x="72439" y="38518"/>
                    </a:lnTo>
                    <a:lnTo>
                      <a:pt x="70975" y="35555"/>
                    </a:lnTo>
                    <a:lnTo>
                      <a:pt x="66585" y="33333"/>
                    </a:lnTo>
                    <a:lnTo>
                      <a:pt x="60731" y="32592"/>
                    </a:lnTo>
                    <a:lnTo>
                      <a:pt x="46829" y="32592"/>
                    </a:lnTo>
                    <a:lnTo>
                      <a:pt x="46829" y="53333"/>
                    </a:lnTo>
                    <a:lnTo>
                      <a:pt x="60731" y="53333"/>
                    </a:lnTo>
                    <a:close/>
                    <a:moveTo>
                      <a:pt x="0" y="60000"/>
                    </a:moveTo>
                    <a:lnTo>
                      <a:pt x="2195" y="45185"/>
                    </a:lnTo>
                    <a:lnTo>
                      <a:pt x="6585" y="32592"/>
                    </a:lnTo>
                    <a:lnTo>
                      <a:pt x="13170" y="21481"/>
                    </a:lnTo>
                    <a:lnTo>
                      <a:pt x="23414" y="11851"/>
                    </a:lnTo>
                    <a:lnTo>
                      <a:pt x="34390" y="5925"/>
                    </a:lnTo>
                    <a:lnTo>
                      <a:pt x="46829" y="1481"/>
                    </a:lnTo>
                    <a:lnTo>
                      <a:pt x="60000" y="0"/>
                    </a:lnTo>
                    <a:lnTo>
                      <a:pt x="73170" y="1481"/>
                    </a:lnTo>
                    <a:lnTo>
                      <a:pt x="86341" y="5925"/>
                    </a:lnTo>
                    <a:lnTo>
                      <a:pt x="97317" y="11851"/>
                    </a:lnTo>
                    <a:lnTo>
                      <a:pt x="106097" y="21481"/>
                    </a:lnTo>
                    <a:lnTo>
                      <a:pt x="114146" y="32592"/>
                    </a:lnTo>
                    <a:lnTo>
                      <a:pt x="118536" y="45185"/>
                    </a:lnTo>
                    <a:lnTo>
                      <a:pt x="120000" y="60000"/>
                    </a:lnTo>
                    <a:lnTo>
                      <a:pt x="118536" y="74814"/>
                    </a:lnTo>
                    <a:lnTo>
                      <a:pt x="114146" y="88148"/>
                    </a:lnTo>
                    <a:lnTo>
                      <a:pt x="106097" y="98518"/>
                    </a:lnTo>
                    <a:lnTo>
                      <a:pt x="97317" y="107407"/>
                    </a:lnTo>
                    <a:lnTo>
                      <a:pt x="86341" y="114074"/>
                    </a:lnTo>
                    <a:lnTo>
                      <a:pt x="73170" y="118518"/>
                    </a:lnTo>
                    <a:lnTo>
                      <a:pt x="60000" y="120000"/>
                    </a:lnTo>
                    <a:lnTo>
                      <a:pt x="46829" y="118518"/>
                    </a:lnTo>
                    <a:lnTo>
                      <a:pt x="34390" y="114074"/>
                    </a:lnTo>
                    <a:lnTo>
                      <a:pt x="23414" y="107407"/>
                    </a:lnTo>
                    <a:lnTo>
                      <a:pt x="13170" y="98518"/>
                    </a:lnTo>
                    <a:lnTo>
                      <a:pt x="6585" y="88148"/>
                    </a:lnTo>
                    <a:lnTo>
                      <a:pt x="2195" y="74814"/>
                    </a:lnTo>
                    <a:lnTo>
                      <a:pt x="0" y="6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nvGrpSpPr>
            <p:cNvPr id="186" name="Shape 186"/>
            <p:cNvGrpSpPr/>
            <p:nvPr/>
          </p:nvGrpSpPr>
          <p:grpSpPr>
            <a:xfrm>
              <a:off x="3568701" y="3535362"/>
              <a:ext cx="450875" cy="101700"/>
              <a:chOff x="3568701" y="3535362"/>
              <a:chExt cx="450875" cy="101700"/>
            </a:xfrm>
          </p:grpSpPr>
          <p:sp>
            <p:nvSpPr>
              <p:cNvPr id="187" name="Shape 187"/>
              <p:cNvSpPr/>
              <p:nvPr/>
            </p:nvSpPr>
            <p:spPr>
              <a:xfrm>
                <a:off x="3568701" y="3535362"/>
                <a:ext cx="65100" cy="101700"/>
              </a:xfrm>
              <a:custGeom>
                <a:avLst/>
                <a:gdLst/>
                <a:ahLst/>
                <a:cxnLst/>
                <a:rect l="0" t="0" r="0" b="0"/>
                <a:pathLst>
                  <a:path w="120000" h="120000" extrusionOk="0">
                    <a:moveTo>
                      <a:pt x="52455" y="120000"/>
                    </a:moveTo>
                    <a:lnTo>
                      <a:pt x="38802" y="119051"/>
                    </a:lnTo>
                    <a:lnTo>
                      <a:pt x="26586" y="115731"/>
                    </a:lnTo>
                    <a:lnTo>
                      <a:pt x="15808" y="110513"/>
                    </a:lnTo>
                    <a:lnTo>
                      <a:pt x="7904" y="104347"/>
                    </a:lnTo>
                    <a:lnTo>
                      <a:pt x="2155" y="96284"/>
                    </a:lnTo>
                    <a:lnTo>
                      <a:pt x="0" y="87272"/>
                    </a:lnTo>
                    <a:lnTo>
                      <a:pt x="17245" y="87272"/>
                    </a:lnTo>
                    <a:lnTo>
                      <a:pt x="18682" y="93913"/>
                    </a:lnTo>
                    <a:lnTo>
                      <a:pt x="21556" y="100079"/>
                    </a:lnTo>
                    <a:lnTo>
                      <a:pt x="27305" y="103873"/>
                    </a:lnTo>
                    <a:lnTo>
                      <a:pt x="34491" y="106719"/>
                    </a:lnTo>
                    <a:lnTo>
                      <a:pt x="42395" y="108616"/>
                    </a:lnTo>
                    <a:lnTo>
                      <a:pt x="51017" y="110039"/>
                    </a:lnTo>
                    <a:lnTo>
                      <a:pt x="60359" y="110039"/>
                    </a:lnTo>
                    <a:lnTo>
                      <a:pt x="71137" y="109565"/>
                    </a:lnTo>
                    <a:lnTo>
                      <a:pt x="80479" y="107667"/>
                    </a:lnTo>
                    <a:lnTo>
                      <a:pt x="89101" y="104822"/>
                    </a:lnTo>
                    <a:lnTo>
                      <a:pt x="97005" y="100553"/>
                    </a:lnTo>
                    <a:lnTo>
                      <a:pt x="101317" y="94861"/>
                    </a:lnTo>
                    <a:lnTo>
                      <a:pt x="103473" y="88221"/>
                    </a:lnTo>
                    <a:lnTo>
                      <a:pt x="102035" y="82055"/>
                    </a:lnTo>
                    <a:lnTo>
                      <a:pt x="97724" y="77312"/>
                    </a:lnTo>
                    <a:lnTo>
                      <a:pt x="91257" y="73043"/>
                    </a:lnTo>
                    <a:lnTo>
                      <a:pt x="84071" y="70197"/>
                    </a:lnTo>
                    <a:lnTo>
                      <a:pt x="76167" y="67826"/>
                    </a:lnTo>
                    <a:lnTo>
                      <a:pt x="66107" y="65928"/>
                    </a:lnTo>
                    <a:lnTo>
                      <a:pt x="55329" y="63557"/>
                    </a:lnTo>
                    <a:lnTo>
                      <a:pt x="44550" y="61185"/>
                    </a:lnTo>
                    <a:lnTo>
                      <a:pt x="34491" y="58339"/>
                    </a:lnTo>
                    <a:lnTo>
                      <a:pt x="24431" y="54545"/>
                    </a:lnTo>
                    <a:lnTo>
                      <a:pt x="16526" y="50276"/>
                    </a:lnTo>
                    <a:lnTo>
                      <a:pt x="10059" y="45059"/>
                    </a:lnTo>
                    <a:lnTo>
                      <a:pt x="5748" y="38418"/>
                    </a:lnTo>
                    <a:lnTo>
                      <a:pt x="3592" y="30830"/>
                    </a:lnTo>
                    <a:lnTo>
                      <a:pt x="6467" y="22766"/>
                    </a:lnTo>
                    <a:lnTo>
                      <a:pt x="10778" y="16126"/>
                    </a:lnTo>
                    <a:lnTo>
                      <a:pt x="17245" y="9960"/>
                    </a:lnTo>
                    <a:lnTo>
                      <a:pt x="26586" y="5691"/>
                    </a:lnTo>
                    <a:lnTo>
                      <a:pt x="37365" y="2371"/>
                    </a:lnTo>
                    <a:lnTo>
                      <a:pt x="48143" y="474"/>
                    </a:lnTo>
                    <a:lnTo>
                      <a:pt x="59640" y="0"/>
                    </a:lnTo>
                    <a:lnTo>
                      <a:pt x="68982" y="0"/>
                    </a:lnTo>
                    <a:lnTo>
                      <a:pt x="78323" y="948"/>
                    </a:lnTo>
                    <a:lnTo>
                      <a:pt x="86946" y="2371"/>
                    </a:lnTo>
                    <a:lnTo>
                      <a:pt x="96287" y="5217"/>
                    </a:lnTo>
                    <a:lnTo>
                      <a:pt x="103473" y="8537"/>
                    </a:lnTo>
                    <a:lnTo>
                      <a:pt x="109940" y="13280"/>
                    </a:lnTo>
                    <a:lnTo>
                      <a:pt x="114251" y="19920"/>
                    </a:lnTo>
                    <a:lnTo>
                      <a:pt x="117125" y="27035"/>
                    </a:lnTo>
                    <a:lnTo>
                      <a:pt x="99880" y="27035"/>
                    </a:lnTo>
                    <a:lnTo>
                      <a:pt x="98443" y="20869"/>
                    </a:lnTo>
                    <a:lnTo>
                      <a:pt x="94131" y="16600"/>
                    </a:lnTo>
                    <a:lnTo>
                      <a:pt x="86946" y="12806"/>
                    </a:lnTo>
                    <a:lnTo>
                      <a:pt x="79760" y="10434"/>
                    </a:lnTo>
                    <a:lnTo>
                      <a:pt x="71137" y="9486"/>
                    </a:lnTo>
                    <a:lnTo>
                      <a:pt x="61796" y="9011"/>
                    </a:lnTo>
                    <a:lnTo>
                      <a:pt x="52455" y="9486"/>
                    </a:lnTo>
                    <a:lnTo>
                      <a:pt x="43113" y="11383"/>
                    </a:lnTo>
                    <a:lnTo>
                      <a:pt x="35209" y="13754"/>
                    </a:lnTo>
                    <a:lnTo>
                      <a:pt x="27305" y="18023"/>
                    </a:lnTo>
                    <a:lnTo>
                      <a:pt x="22994" y="23241"/>
                    </a:lnTo>
                    <a:lnTo>
                      <a:pt x="20838" y="29407"/>
                    </a:lnTo>
                    <a:lnTo>
                      <a:pt x="22275" y="35573"/>
                    </a:lnTo>
                    <a:lnTo>
                      <a:pt x="26586" y="40790"/>
                    </a:lnTo>
                    <a:lnTo>
                      <a:pt x="32335" y="45059"/>
                    </a:lnTo>
                    <a:lnTo>
                      <a:pt x="40958" y="48379"/>
                    </a:lnTo>
                    <a:lnTo>
                      <a:pt x="50299" y="50750"/>
                    </a:lnTo>
                    <a:lnTo>
                      <a:pt x="59640" y="53122"/>
                    </a:lnTo>
                    <a:lnTo>
                      <a:pt x="71137" y="55494"/>
                    </a:lnTo>
                    <a:lnTo>
                      <a:pt x="81197" y="58339"/>
                    </a:lnTo>
                    <a:lnTo>
                      <a:pt x="91257" y="60711"/>
                    </a:lnTo>
                    <a:lnTo>
                      <a:pt x="100598" y="64031"/>
                    </a:lnTo>
                    <a:lnTo>
                      <a:pt x="108502" y="67826"/>
                    </a:lnTo>
                    <a:lnTo>
                      <a:pt x="114251" y="73043"/>
                    </a:lnTo>
                    <a:lnTo>
                      <a:pt x="118562" y="79683"/>
                    </a:lnTo>
                    <a:lnTo>
                      <a:pt x="120000" y="87272"/>
                    </a:lnTo>
                    <a:lnTo>
                      <a:pt x="118562" y="95335"/>
                    </a:lnTo>
                    <a:lnTo>
                      <a:pt x="114251" y="102924"/>
                    </a:lnTo>
                    <a:lnTo>
                      <a:pt x="107784" y="108616"/>
                    </a:lnTo>
                    <a:lnTo>
                      <a:pt x="99880" y="112885"/>
                    </a:lnTo>
                    <a:lnTo>
                      <a:pt x="89101" y="115731"/>
                    </a:lnTo>
                    <a:lnTo>
                      <a:pt x="77604" y="118577"/>
                    </a:lnTo>
                    <a:lnTo>
                      <a:pt x="65389" y="119525"/>
                    </a:lnTo>
                    <a:lnTo>
                      <a:pt x="52455" y="12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88" name="Shape 188"/>
              <p:cNvSpPr/>
              <p:nvPr/>
            </p:nvSpPr>
            <p:spPr>
              <a:xfrm>
                <a:off x="3643312" y="3565526"/>
                <a:ext cx="60300" cy="71400"/>
              </a:xfrm>
              <a:custGeom>
                <a:avLst/>
                <a:gdLst/>
                <a:ahLst/>
                <a:cxnLst/>
                <a:rect l="0" t="0" r="0" b="0"/>
                <a:pathLst>
                  <a:path w="120000" h="120000" extrusionOk="0">
                    <a:moveTo>
                      <a:pt x="17254" y="63333"/>
                    </a:moveTo>
                    <a:lnTo>
                      <a:pt x="18039" y="73333"/>
                    </a:lnTo>
                    <a:lnTo>
                      <a:pt x="21176" y="82000"/>
                    </a:lnTo>
                    <a:lnTo>
                      <a:pt x="25098" y="91333"/>
                    </a:lnTo>
                    <a:lnTo>
                      <a:pt x="31372" y="98000"/>
                    </a:lnTo>
                    <a:lnTo>
                      <a:pt x="39215" y="102666"/>
                    </a:lnTo>
                    <a:lnTo>
                      <a:pt x="50196" y="106000"/>
                    </a:lnTo>
                    <a:lnTo>
                      <a:pt x="62745" y="107333"/>
                    </a:lnTo>
                    <a:lnTo>
                      <a:pt x="76078" y="105333"/>
                    </a:lnTo>
                    <a:lnTo>
                      <a:pt x="87843" y="100000"/>
                    </a:lnTo>
                    <a:lnTo>
                      <a:pt x="96470" y="91333"/>
                    </a:lnTo>
                    <a:lnTo>
                      <a:pt x="101176" y="80666"/>
                    </a:lnTo>
                    <a:lnTo>
                      <a:pt x="118431" y="80666"/>
                    </a:lnTo>
                    <a:lnTo>
                      <a:pt x="112941" y="93333"/>
                    </a:lnTo>
                    <a:lnTo>
                      <a:pt x="105882" y="102666"/>
                    </a:lnTo>
                    <a:lnTo>
                      <a:pt x="96470" y="110000"/>
                    </a:lnTo>
                    <a:lnTo>
                      <a:pt x="86274" y="115333"/>
                    </a:lnTo>
                    <a:lnTo>
                      <a:pt x="72941" y="119333"/>
                    </a:lnTo>
                    <a:lnTo>
                      <a:pt x="58039" y="120000"/>
                    </a:lnTo>
                    <a:lnTo>
                      <a:pt x="43921" y="118666"/>
                    </a:lnTo>
                    <a:lnTo>
                      <a:pt x="32156" y="114666"/>
                    </a:lnTo>
                    <a:lnTo>
                      <a:pt x="21960" y="108666"/>
                    </a:lnTo>
                    <a:lnTo>
                      <a:pt x="13333" y="101333"/>
                    </a:lnTo>
                    <a:lnTo>
                      <a:pt x="7058" y="92666"/>
                    </a:lnTo>
                    <a:lnTo>
                      <a:pt x="3137" y="82000"/>
                    </a:lnTo>
                    <a:lnTo>
                      <a:pt x="784" y="71333"/>
                    </a:lnTo>
                    <a:lnTo>
                      <a:pt x="0" y="60666"/>
                    </a:lnTo>
                    <a:lnTo>
                      <a:pt x="784" y="48666"/>
                    </a:lnTo>
                    <a:lnTo>
                      <a:pt x="3137" y="38000"/>
                    </a:lnTo>
                    <a:lnTo>
                      <a:pt x="7843" y="27333"/>
                    </a:lnTo>
                    <a:lnTo>
                      <a:pt x="14117" y="18666"/>
                    </a:lnTo>
                    <a:lnTo>
                      <a:pt x="22745" y="11333"/>
                    </a:lnTo>
                    <a:lnTo>
                      <a:pt x="32941" y="5333"/>
                    </a:lnTo>
                    <a:lnTo>
                      <a:pt x="44705" y="1333"/>
                    </a:lnTo>
                    <a:lnTo>
                      <a:pt x="58823" y="0"/>
                    </a:lnTo>
                    <a:lnTo>
                      <a:pt x="73725" y="1333"/>
                    </a:lnTo>
                    <a:lnTo>
                      <a:pt x="87058" y="5333"/>
                    </a:lnTo>
                    <a:lnTo>
                      <a:pt x="97254" y="11333"/>
                    </a:lnTo>
                    <a:lnTo>
                      <a:pt x="105882" y="18666"/>
                    </a:lnTo>
                    <a:lnTo>
                      <a:pt x="112156" y="27333"/>
                    </a:lnTo>
                    <a:lnTo>
                      <a:pt x="116862" y="38666"/>
                    </a:lnTo>
                    <a:lnTo>
                      <a:pt x="119215" y="50000"/>
                    </a:lnTo>
                    <a:lnTo>
                      <a:pt x="120000" y="63333"/>
                    </a:lnTo>
                    <a:lnTo>
                      <a:pt x="17254" y="63333"/>
                    </a:lnTo>
                    <a:close/>
                    <a:moveTo>
                      <a:pt x="101960" y="50666"/>
                    </a:moveTo>
                    <a:lnTo>
                      <a:pt x="100392" y="40666"/>
                    </a:lnTo>
                    <a:lnTo>
                      <a:pt x="96470" y="31333"/>
                    </a:lnTo>
                    <a:lnTo>
                      <a:pt x="90196" y="23333"/>
                    </a:lnTo>
                    <a:lnTo>
                      <a:pt x="82352" y="17333"/>
                    </a:lnTo>
                    <a:lnTo>
                      <a:pt x="71372" y="14000"/>
                    </a:lnTo>
                    <a:lnTo>
                      <a:pt x="59607" y="12666"/>
                    </a:lnTo>
                    <a:lnTo>
                      <a:pt x="47843" y="14000"/>
                    </a:lnTo>
                    <a:lnTo>
                      <a:pt x="36862" y="18000"/>
                    </a:lnTo>
                    <a:lnTo>
                      <a:pt x="29803" y="24000"/>
                    </a:lnTo>
                    <a:lnTo>
                      <a:pt x="23529" y="32666"/>
                    </a:lnTo>
                    <a:lnTo>
                      <a:pt x="19607" y="41333"/>
                    </a:lnTo>
                    <a:lnTo>
                      <a:pt x="18039" y="50666"/>
                    </a:lnTo>
                    <a:lnTo>
                      <a:pt x="101960" y="50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89" name="Shape 189"/>
              <p:cNvSpPr/>
              <p:nvPr/>
            </p:nvSpPr>
            <p:spPr>
              <a:xfrm>
                <a:off x="3713162" y="3565526"/>
                <a:ext cx="31800" cy="68400"/>
              </a:xfrm>
              <a:custGeom>
                <a:avLst/>
                <a:gdLst/>
                <a:ahLst/>
                <a:cxnLst/>
                <a:rect l="0" t="0" r="0" b="0"/>
                <a:pathLst>
                  <a:path w="120000" h="120000" extrusionOk="0">
                    <a:moveTo>
                      <a:pt x="32592" y="120000"/>
                    </a:moveTo>
                    <a:lnTo>
                      <a:pt x="2962" y="120000"/>
                    </a:lnTo>
                    <a:lnTo>
                      <a:pt x="2962" y="29655"/>
                    </a:lnTo>
                    <a:lnTo>
                      <a:pt x="1481" y="16551"/>
                    </a:lnTo>
                    <a:lnTo>
                      <a:pt x="0" y="4137"/>
                    </a:lnTo>
                    <a:lnTo>
                      <a:pt x="32592" y="4137"/>
                    </a:lnTo>
                    <a:lnTo>
                      <a:pt x="32592" y="20689"/>
                    </a:lnTo>
                    <a:lnTo>
                      <a:pt x="34074" y="20689"/>
                    </a:lnTo>
                    <a:lnTo>
                      <a:pt x="42962" y="13103"/>
                    </a:lnTo>
                    <a:lnTo>
                      <a:pt x="56296" y="6896"/>
                    </a:lnTo>
                    <a:lnTo>
                      <a:pt x="72592" y="1379"/>
                    </a:lnTo>
                    <a:lnTo>
                      <a:pt x="90370" y="0"/>
                    </a:lnTo>
                    <a:lnTo>
                      <a:pt x="120000" y="0"/>
                    </a:lnTo>
                    <a:lnTo>
                      <a:pt x="120000" y="13793"/>
                    </a:lnTo>
                    <a:lnTo>
                      <a:pt x="111111" y="13793"/>
                    </a:lnTo>
                    <a:lnTo>
                      <a:pt x="102222" y="13103"/>
                    </a:lnTo>
                    <a:lnTo>
                      <a:pt x="81481" y="14482"/>
                    </a:lnTo>
                    <a:lnTo>
                      <a:pt x="63703" y="17931"/>
                    </a:lnTo>
                    <a:lnTo>
                      <a:pt x="50370" y="23448"/>
                    </a:lnTo>
                    <a:lnTo>
                      <a:pt x="41481" y="30344"/>
                    </a:lnTo>
                    <a:lnTo>
                      <a:pt x="35555" y="40000"/>
                    </a:lnTo>
                    <a:lnTo>
                      <a:pt x="32592" y="50344"/>
                    </a:lnTo>
                    <a:lnTo>
                      <a:pt x="32592" y="12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90" name="Shape 190"/>
              <p:cNvSpPr/>
              <p:nvPr/>
            </p:nvSpPr>
            <p:spPr>
              <a:xfrm>
                <a:off x="3749676" y="3567112"/>
                <a:ext cx="61800" cy="66600"/>
              </a:xfrm>
              <a:custGeom>
                <a:avLst/>
                <a:gdLst/>
                <a:ahLst/>
                <a:cxnLst/>
                <a:rect l="0" t="0" r="0" b="0"/>
                <a:pathLst>
                  <a:path w="120000" h="120000" extrusionOk="0">
                    <a:moveTo>
                      <a:pt x="16603" y="0"/>
                    </a:moveTo>
                    <a:lnTo>
                      <a:pt x="61132" y="100714"/>
                    </a:lnTo>
                    <a:lnTo>
                      <a:pt x="103396" y="0"/>
                    </a:lnTo>
                    <a:lnTo>
                      <a:pt x="120000" y="0"/>
                    </a:lnTo>
                    <a:lnTo>
                      <a:pt x="69433" y="120000"/>
                    </a:lnTo>
                    <a:lnTo>
                      <a:pt x="52075" y="120000"/>
                    </a:lnTo>
                    <a:lnTo>
                      <a:pt x="0" y="0"/>
                    </a:lnTo>
                    <a:lnTo>
                      <a:pt x="16603"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91" name="Shape 191"/>
              <p:cNvSpPr/>
              <p:nvPr/>
            </p:nvSpPr>
            <p:spPr>
              <a:xfrm>
                <a:off x="3817937" y="3536951"/>
                <a:ext cx="9600" cy="96900"/>
              </a:xfrm>
              <a:custGeom>
                <a:avLst/>
                <a:gdLst/>
                <a:ahLst/>
                <a:cxnLst/>
                <a:rect l="0" t="0" r="0" b="0"/>
                <a:pathLst>
                  <a:path w="120000" h="120000" extrusionOk="0">
                    <a:moveTo>
                      <a:pt x="120000" y="12345"/>
                    </a:moveTo>
                    <a:lnTo>
                      <a:pt x="0" y="12345"/>
                    </a:lnTo>
                    <a:lnTo>
                      <a:pt x="0" y="0"/>
                    </a:lnTo>
                    <a:lnTo>
                      <a:pt x="120000" y="0"/>
                    </a:lnTo>
                    <a:lnTo>
                      <a:pt x="120000" y="12345"/>
                    </a:lnTo>
                    <a:close/>
                    <a:moveTo>
                      <a:pt x="115000" y="37037"/>
                    </a:moveTo>
                    <a:lnTo>
                      <a:pt x="115000" y="120000"/>
                    </a:lnTo>
                    <a:lnTo>
                      <a:pt x="10000" y="120000"/>
                    </a:lnTo>
                    <a:lnTo>
                      <a:pt x="10000" y="37037"/>
                    </a:lnTo>
                    <a:lnTo>
                      <a:pt x="115000" y="3703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92" name="Shape 192"/>
              <p:cNvSpPr/>
              <p:nvPr/>
            </p:nvSpPr>
            <p:spPr>
              <a:xfrm>
                <a:off x="3836987" y="3565526"/>
                <a:ext cx="55500" cy="71400"/>
              </a:xfrm>
              <a:custGeom>
                <a:avLst/>
                <a:gdLst/>
                <a:ahLst/>
                <a:cxnLst/>
                <a:rect l="0" t="0" r="0" b="0"/>
                <a:pathLst>
                  <a:path w="120000" h="120000" extrusionOk="0">
                    <a:moveTo>
                      <a:pt x="101276" y="38666"/>
                    </a:moveTo>
                    <a:lnTo>
                      <a:pt x="98723" y="28666"/>
                    </a:lnTo>
                    <a:lnTo>
                      <a:pt x="93617" y="21333"/>
                    </a:lnTo>
                    <a:lnTo>
                      <a:pt x="85957" y="16666"/>
                    </a:lnTo>
                    <a:lnTo>
                      <a:pt x="74893" y="14000"/>
                    </a:lnTo>
                    <a:lnTo>
                      <a:pt x="62127" y="12666"/>
                    </a:lnTo>
                    <a:lnTo>
                      <a:pt x="50212" y="14666"/>
                    </a:lnTo>
                    <a:lnTo>
                      <a:pt x="39148" y="19333"/>
                    </a:lnTo>
                    <a:lnTo>
                      <a:pt x="30638" y="26666"/>
                    </a:lnTo>
                    <a:lnTo>
                      <a:pt x="24680" y="36666"/>
                    </a:lnTo>
                    <a:lnTo>
                      <a:pt x="20425" y="47333"/>
                    </a:lnTo>
                    <a:lnTo>
                      <a:pt x="19574" y="60000"/>
                    </a:lnTo>
                    <a:lnTo>
                      <a:pt x="20425" y="72666"/>
                    </a:lnTo>
                    <a:lnTo>
                      <a:pt x="24680" y="83333"/>
                    </a:lnTo>
                    <a:lnTo>
                      <a:pt x="30638" y="93333"/>
                    </a:lnTo>
                    <a:lnTo>
                      <a:pt x="39148" y="100666"/>
                    </a:lnTo>
                    <a:lnTo>
                      <a:pt x="50212" y="106000"/>
                    </a:lnTo>
                    <a:lnTo>
                      <a:pt x="62127" y="107333"/>
                    </a:lnTo>
                    <a:lnTo>
                      <a:pt x="74042" y="106000"/>
                    </a:lnTo>
                    <a:lnTo>
                      <a:pt x="85106" y="102666"/>
                    </a:lnTo>
                    <a:lnTo>
                      <a:pt x="93617" y="97333"/>
                    </a:lnTo>
                    <a:lnTo>
                      <a:pt x="98723" y="90000"/>
                    </a:lnTo>
                    <a:lnTo>
                      <a:pt x="101276" y="81333"/>
                    </a:lnTo>
                    <a:lnTo>
                      <a:pt x="120000" y="81333"/>
                    </a:lnTo>
                    <a:lnTo>
                      <a:pt x="116595" y="93333"/>
                    </a:lnTo>
                    <a:lnTo>
                      <a:pt x="110638" y="102666"/>
                    </a:lnTo>
                    <a:lnTo>
                      <a:pt x="102127" y="110000"/>
                    </a:lnTo>
                    <a:lnTo>
                      <a:pt x="91914" y="115333"/>
                    </a:lnTo>
                    <a:lnTo>
                      <a:pt x="78297" y="119333"/>
                    </a:lnTo>
                    <a:lnTo>
                      <a:pt x="63829" y="120000"/>
                    </a:lnTo>
                    <a:lnTo>
                      <a:pt x="49361" y="118666"/>
                    </a:lnTo>
                    <a:lnTo>
                      <a:pt x="35744" y="114666"/>
                    </a:lnTo>
                    <a:lnTo>
                      <a:pt x="24680" y="108666"/>
                    </a:lnTo>
                    <a:lnTo>
                      <a:pt x="16170" y="101333"/>
                    </a:lnTo>
                    <a:lnTo>
                      <a:pt x="8510" y="92666"/>
                    </a:lnTo>
                    <a:lnTo>
                      <a:pt x="4255" y="82000"/>
                    </a:lnTo>
                    <a:lnTo>
                      <a:pt x="851" y="71333"/>
                    </a:lnTo>
                    <a:lnTo>
                      <a:pt x="0" y="60666"/>
                    </a:lnTo>
                    <a:lnTo>
                      <a:pt x="1702" y="48666"/>
                    </a:lnTo>
                    <a:lnTo>
                      <a:pt x="4255" y="38000"/>
                    </a:lnTo>
                    <a:lnTo>
                      <a:pt x="9361" y="27333"/>
                    </a:lnTo>
                    <a:lnTo>
                      <a:pt x="17021" y="18666"/>
                    </a:lnTo>
                    <a:lnTo>
                      <a:pt x="25531" y="11333"/>
                    </a:lnTo>
                    <a:lnTo>
                      <a:pt x="36595" y="5333"/>
                    </a:lnTo>
                    <a:lnTo>
                      <a:pt x="50212" y="1333"/>
                    </a:lnTo>
                    <a:lnTo>
                      <a:pt x="64680" y="0"/>
                    </a:lnTo>
                    <a:lnTo>
                      <a:pt x="78297" y="1333"/>
                    </a:lnTo>
                    <a:lnTo>
                      <a:pt x="91914" y="5333"/>
                    </a:lnTo>
                    <a:lnTo>
                      <a:pt x="102978" y="10666"/>
                    </a:lnTo>
                    <a:lnTo>
                      <a:pt x="111489" y="18000"/>
                    </a:lnTo>
                    <a:lnTo>
                      <a:pt x="117446" y="26666"/>
                    </a:lnTo>
                    <a:lnTo>
                      <a:pt x="120000" y="38666"/>
                    </a:lnTo>
                    <a:lnTo>
                      <a:pt x="101276" y="38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93" name="Shape 193"/>
              <p:cNvSpPr/>
              <p:nvPr/>
            </p:nvSpPr>
            <p:spPr>
              <a:xfrm>
                <a:off x="3900487" y="3565526"/>
                <a:ext cx="60300" cy="71400"/>
              </a:xfrm>
              <a:custGeom>
                <a:avLst/>
                <a:gdLst/>
                <a:ahLst/>
                <a:cxnLst/>
                <a:rect l="0" t="0" r="0" b="0"/>
                <a:pathLst>
                  <a:path w="120000" h="120000" extrusionOk="0">
                    <a:moveTo>
                      <a:pt x="17254" y="63333"/>
                    </a:moveTo>
                    <a:lnTo>
                      <a:pt x="18039" y="73333"/>
                    </a:lnTo>
                    <a:lnTo>
                      <a:pt x="21176" y="82000"/>
                    </a:lnTo>
                    <a:lnTo>
                      <a:pt x="25098" y="91333"/>
                    </a:lnTo>
                    <a:lnTo>
                      <a:pt x="31372" y="98000"/>
                    </a:lnTo>
                    <a:lnTo>
                      <a:pt x="40000" y="102666"/>
                    </a:lnTo>
                    <a:lnTo>
                      <a:pt x="50980" y="106000"/>
                    </a:lnTo>
                    <a:lnTo>
                      <a:pt x="63529" y="107333"/>
                    </a:lnTo>
                    <a:lnTo>
                      <a:pt x="76862" y="105333"/>
                    </a:lnTo>
                    <a:lnTo>
                      <a:pt x="87843" y="100000"/>
                    </a:lnTo>
                    <a:lnTo>
                      <a:pt x="96470" y="91333"/>
                    </a:lnTo>
                    <a:lnTo>
                      <a:pt x="101176" y="80666"/>
                    </a:lnTo>
                    <a:lnTo>
                      <a:pt x="118431" y="80666"/>
                    </a:lnTo>
                    <a:lnTo>
                      <a:pt x="113725" y="93333"/>
                    </a:lnTo>
                    <a:lnTo>
                      <a:pt x="106666" y="102666"/>
                    </a:lnTo>
                    <a:lnTo>
                      <a:pt x="97254" y="110000"/>
                    </a:lnTo>
                    <a:lnTo>
                      <a:pt x="86274" y="115333"/>
                    </a:lnTo>
                    <a:lnTo>
                      <a:pt x="72941" y="119333"/>
                    </a:lnTo>
                    <a:lnTo>
                      <a:pt x="58039" y="120000"/>
                    </a:lnTo>
                    <a:lnTo>
                      <a:pt x="44705" y="118666"/>
                    </a:lnTo>
                    <a:lnTo>
                      <a:pt x="32156" y="114666"/>
                    </a:lnTo>
                    <a:lnTo>
                      <a:pt x="22745" y="108666"/>
                    </a:lnTo>
                    <a:lnTo>
                      <a:pt x="14901" y="101333"/>
                    </a:lnTo>
                    <a:lnTo>
                      <a:pt x="7843" y="92666"/>
                    </a:lnTo>
                    <a:lnTo>
                      <a:pt x="3137" y="82000"/>
                    </a:lnTo>
                    <a:lnTo>
                      <a:pt x="784" y="71333"/>
                    </a:lnTo>
                    <a:lnTo>
                      <a:pt x="0" y="60666"/>
                    </a:lnTo>
                    <a:lnTo>
                      <a:pt x="784" y="48666"/>
                    </a:lnTo>
                    <a:lnTo>
                      <a:pt x="3137" y="38000"/>
                    </a:lnTo>
                    <a:lnTo>
                      <a:pt x="7843" y="27333"/>
                    </a:lnTo>
                    <a:lnTo>
                      <a:pt x="14901" y="18666"/>
                    </a:lnTo>
                    <a:lnTo>
                      <a:pt x="23529" y="11333"/>
                    </a:lnTo>
                    <a:lnTo>
                      <a:pt x="32941" y="5333"/>
                    </a:lnTo>
                    <a:lnTo>
                      <a:pt x="45490" y="1333"/>
                    </a:lnTo>
                    <a:lnTo>
                      <a:pt x="59607" y="0"/>
                    </a:lnTo>
                    <a:lnTo>
                      <a:pt x="75294" y="1333"/>
                    </a:lnTo>
                    <a:lnTo>
                      <a:pt x="87843" y="5333"/>
                    </a:lnTo>
                    <a:lnTo>
                      <a:pt x="98039" y="11333"/>
                    </a:lnTo>
                    <a:lnTo>
                      <a:pt x="106666" y="18666"/>
                    </a:lnTo>
                    <a:lnTo>
                      <a:pt x="112941" y="27333"/>
                    </a:lnTo>
                    <a:lnTo>
                      <a:pt x="116862" y="38666"/>
                    </a:lnTo>
                    <a:lnTo>
                      <a:pt x="119215" y="50000"/>
                    </a:lnTo>
                    <a:lnTo>
                      <a:pt x="120000" y="63333"/>
                    </a:lnTo>
                    <a:lnTo>
                      <a:pt x="17254" y="63333"/>
                    </a:lnTo>
                    <a:close/>
                    <a:moveTo>
                      <a:pt x="102745" y="50666"/>
                    </a:moveTo>
                    <a:lnTo>
                      <a:pt x="100392" y="40666"/>
                    </a:lnTo>
                    <a:lnTo>
                      <a:pt x="96470" y="31333"/>
                    </a:lnTo>
                    <a:lnTo>
                      <a:pt x="90980" y="23333"/>
                    </a:lnTo>
                    <a:lnTo>
                      <a:pt x="83137" y="17333"/>
                    </a:lnTo>
                    <a:lnTo>
                      <a:pt x="72156" y="14000"/>
                    </a:lnTo>
                    <a:lnTo>
                      <a:pt x="59607" y="12666"/>
                    </a:lnTo>
                    <a:lnTo>
                      <a:pt x="47843" y="14000"/>
                    </a:lnTo>
                    <a:lnTo>
                      <a:pt x="37647" y="18000"/>
                    </a:lnTo>
                    <a:lnTo>
                      <a:pt x="29803" y="24000"/>
                    </a:lnTo>
                    <a:lnTo>
                      <a:pt x="23529" y="32666"/>
                    </a:lnTo>
                    <a:lnTo>
                      <a:pt x="19607" y="41333"/>
                    </a:lnTo>
                    <a:lnTo>
                      <a:pt x="18039" y="50666"/>
                    </a:lnTo>
                    <a:lnTo>
                      <a:pt x="102745" y="50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94" name="Shape 194"/>
              <p:cNvSpPr/>
              <p:nvPr/>
            </p:nvSpPr>
            <p:spPr>
              <a:xfrm>
                <a:off x="3965576" y="3565526"/>
                <a:ext cx="54000" cy="71400"/>
              </a:xfrm>
              <a:custGeom>
                <a:avLst/>
                <a:gdLst/>
                <a:ahLst/>
                <a:cxnLst/>
                <a:rect l="0" t="0" r="0" b="0"/>
                <a:pathLst>
                  <a:path w="120000" h="120000" extrusionOk="0">
                    <a:moveTo>
                      <a:pt x="60000" y="0"/>
                    </a:moveTo>
                    <a:lnTo>
                      <a:pt x="74117" y="666"/>
                    </a:lnTo>
                    <a:lnTo>
                      <a:pt x="86470" y="3333"/>
                    </a:lnTo>
                    <a:lnTo>
                      <a:pt x="97058" y="7333"/>
                    </a:lnTo>
                    <a:lnTo>
                      <a:pt x="105882" y="12666"/>
                    </a:lnTo>
                    <a:lnTo>
                      <a:pt x="111176" y="20666"/>
                    </a:lnTo>
                    <a:lnTo>
                      <a:pt x="114705" y="32000"/>
                    </a:lnTo>
                    <a:lnTo>
                      <a:pt x="95294" y="32000"/>
                    </a:lnTo>
                    <a:lnTo>
                      <a:pt x="92647" y="24000"/>
                    </a:lnTo>
                    <a:lnTo>
                      <a:pt x="87352" y="18666"/>
                    </a:lnTo>
                    <a:lnTo>
                      <a:pt x="78529" y="15333"/>
                    </a:lnTo>
                    <a:lnTo>
                      <a:pt x="68823" y="13333"/>
                    </a:lnTo>
                    <a:lnTo>
                      <a:pt x="58235" y="12666"/>
                    </a:lnTo>
                    <a:lnTo>
                      <a:pt x="48529" y="13333"/>
                    </a:lnTo>
                    <a:lnTo>
                      <a:pt x="38823" y="15333"/>
                    </a:lnTo>
                    <a:lnTo>
                      <a:pt x="31764" y="18666"/>
                    </a:lnTo>
                    <a:lnTo>
                      <a:pt x="26470" y="24000"/>
                    </a:lnTo>
                    <a:lnTo>
                      <a:pt x="24705" y="31333"/>
                    </a:lnTo>
                    <a:lnTo>
                      <a:pt x="26470" y="37333"/>
                    </a:lnTo>
                    <a:lnTo>
                      <a:pt x="31764" y="41333"/>
                    </a:lnTo>
                    <a:lnTo>
                      <a:pt x="38823" y="44666"/>
                    </a:lnTo>
                    <a:lnTo>
                      <a:pt x="50294" y="47333"/>
                    </a:lnTo>
                    <a:lnTo>
                      <a:pt x="62647" y="49333"/>
                    </a:lnTo>
                    <a:lnTo>
                      <a:pt x="77647" y="52666"/>
                    </a:lnTo>
                    <a:lnTo>
                      <a:pt x="94411" y="56666"/>
                    </a:lnTo>
                    <a:lnTo>
                      <a:pt x="105000" y="61333"/>
                    </a:lnTo>
                    <a:lnTo>
                      <a:pt x="112058" y="66666"/>
                    </a:lnTo>
                    <a:lnTo>
                      <a:pt x="118235" y="74000"/>
                    </a:lnTo>
                    <a:lnTo>
                      <a:pt x="120000" y="82666"/>
                    </a:lnTo>
                    <a:lnTo>
                      <a:pt x="118235" y="93333"/>
                    </a:lnTo>
                    <a:lnTo>
                      <a:pt x="112058" y="101333"/>
                    </a:lnTo>
                    <a:lnTo>
                      <a:pt x="105000" y="108000"/>
                    </a:lnTo>
                    <a:lnTo>
                      <a:pt x="94411" y="113333"/>
                    </a:lnTo>
                    <a:lnTo>
                      <a:pt x="82941" y="117333"/>
                    </a:lnTo>
                    <a:lnTo>
                      <a:pt x="69705" y="119333"/>
                    </a:lnTo>
                    <a:lnTo>
                      <a:pt x="56470" y="120000"/>
                    </a:lnTo>
                    <a:lnTo>
                      <a:pt x="45882" y="119333"/>
                    </a:lnTo>
                    <a:lnTo>
                      <a:pt x="34411" y="118000"/>
                    </a:lnTo>
                    <a:lnTo>
                      <a:pt x="23823" y="114000"/>
                    </a:lnTo>
                    <a:lnTo>
                      <a:pt x="15000" y="109333"/>
                    </a:lnTo>
                    <a:lnTo>
                      <a:pt x="7058" y="103333"/>
                    </a:lnTo>
                    <a:lnTo>
                      <a:pt x="1764" y="95333"/>
                    </a:lnTo>
                    <a:lnTo>
                      <a:pt x="0" y="85333"/>
                    </a:lnTo>
                    <a:lnTo>
                      <a:pt x="20294" y="85333"/>
                    </a:lnTo>
                    <a:lnTo>
                      <a:pt x="22058" y="93333"/>
                    </a:lnTo>
                    <a:lnTo>
                      <a:pt x="26470" y="98666"/>
                    </a:lnTo>
                    <a:lnTo>
                      <a:pt x="33529" y="102666"/>
                    </a:lnTo>
                    <a:lnTo>
                      <a:pt x="41470" y="105333"/>
                    </a:lnTo>
                    <a:lnTo>
                      <a:pt x="51176" y="106666"/>
                    </a:lnTo>
                    <a:lnTo>
                      <a:pt x="60882" y="107333"/>
                    </a:lnTo>
                    <a:lnTo>
                      <a:pt x="70588" y="106666"/>
                    </a:lnTo>
                    <a:lnTo>
                      <a:pt x="79411" y="105333"/>
                    </a:lnTo>
                    <a:lnTo>
                      <a:pt x="88235" y="102000"/>
                    </a:lnTo>
                    <a:lnTo>
                      <a:pt x="94411" y="98000"/>
                    </a:lnTo>
                    <a:lnTo>
                      <a:pt x="98823" y="92666"/>
                    </a:lnTo>
                    <a:lnTo>
                      <a:pt x="100588" y="84666"/>
                    </a:lnTo>
                    <a:lnTo>
                      <a:pt x="97941" y="78000"/>
                    </a:lnTo>
                    <a:lnTo>
                      <a:pt x="93529" y="72666"/>
                    </a:lnTo>
                    <a:lnTo>
                      <a:pt x="85588" y="69333"/>
                    </a:lnTo>
                    <a:lnTo>
                      <a:pt x="75000" y="66666"/>
                    </a:lnTo>
                    <a:lnTo>
                      <a:pt x="64411" y="64000"/>
                    </a:lnTo>
                    <a:lnTo>
                      <a:pt x="52941" y="62666"/>
                    </a:lnTo>
                    <a:lnTo>
                      <a:pt x="42352" y="60666"/>
                    </a:lnTo>
                    <a:lnTo>
                      <a:pt x="32647" y="57333"/>
                    </a:lnTo>
                    <a:lnTo>
                      <a:pt x="24705" y="54666"/>
                    </a:lnTo>
                    <a:lnTo>
                      <a:pt x="16764" y="50666"/>
                    </a:lnTo>
                    <a:lnTo>
                      <a:pt x="11470" y="46000"/>
                    </a:lnTo>
                    <a:lnTo>
                      <a:pt x="6176" y="40000"/>
                    </a:lnTo>
                    <a:lnTo>
                      <a:pt x="5294" y="32000"/>
                    </a:lnTo>
                    <a:lnTo>
                      <a:pt x="7058" y="22666"/>
                    </a:lnTo>
                    <a:lnTo>
                      <a:pt x="12352" y="15333"/>
                    </a:lnTo>
                    <a:lnTo>
                      <a:pt x="18529" y="10000"/>
                    </a:lnTo>
                    <a:lnTo>
                      <a:pt x="27352" y="5333"/>
                    </a:lnTo>
                    <a:lnTo>
                      <a:pt x="37941" y="2666"/>
                    </a:lnTo>
                    <a:lnTo>
                      <a:pt x="49411" y="666"/>
                    </a:lnTo>
                    <a:lnTo>
                      <a:pt x="60000"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ingle Column">
    <p:spTree>
      <p:nvGrpSpPr>
        <p:cNvPr id="1" name="Shape 195"/>
        <p:cNvGrpSpPr/>
        <p:nvPr/>
      </p:nvGrpSpPr>
      <p:grpSpPr>
        <a:xfrm>
          <a:off x="0" y="0"/>
          <a:ext cx="0" cy="0"/>
          <a:chOff x="0" y="0"/>
          <a:chExt cx="0" cy="0"/>
        </a:xfrm>
      </p:grpSpPr>
      <p:sp>
        <p:nvSpPr>
          <p:cNvPr id="196" name="Shape 196"/>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197" name="Shape 197"/>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
        <p:nvSpPr>
          <p:cNvPr id="198" name="Shape 198"/>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199" name="Shape 199"/>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200" name="Shape 200"/>
          <p:cNvSpPr txBox="1">
            <a:spLocks noGrp="1"/>
          </p:cNvSpPr>
          <p:nvPr>
            <p:ph type="body" idx="1"/>
          </p:nvPr>
        </p:nvSpPr>
        <p:spPr>
          <a:xfrm>
            <a:off x="719381" y="889396"/>
            <a:ext cx="7704600" cy="31809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6_Blank">
    <p:bg>
      <p:bgPr>
        <a:solidFill>
          <a:schemeClr val="lt1"/>
        </a:solidFill>
        <a:effectLst/>
      </p:bgPr>
    </p:bg>
    <p:spTree>
      <p:nvGrpSpPr>
        <p:cNvPr id="1" name="Shape 15"/>
        <p:cNvGrpSpPr/>
        <p:nvPr/>
      </p:nvGrpSpPr>
      <p:grpSpPr>
        <a:xfrm>
          <a:off x="0" y="0"/>
          <a:ext cx="0" cy="0"/>
          <a:chOff x="0" y="0"/>
          <a:chExt cx="0" cy="0"/>
        </a:xfrm>
      </p:grpSpPr>
      <p:sp>
        <p:nvSpPr>
          <p:cNvPr id="16" name="Shape 16"/>
          <p:cNvSpPr/>
          <p:nvPr/>
        </p:nvSpPr>
        <p:spPr>
          <a:xfrm>
            <a:off x="114300" y="112014"/>
            <a:ext cx="8915400" cy="4919472"/>
          </a:xfrm>
          <a:prstGeom prst="rect">
            <a:avLst/>
          </a:prstGeom>
          <a:solidFill>
            <a:srgbClr val="22313C"/>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17" name="Shape 17"/>
          <p:cNvSpPr>
            <a:spLocks noGrp="1"/>
          </p:cNvSpPr>
          <p:nvPr>
            <p:ph type="pic" idx="2"/>
          </p:nvPr>
        </p:nvSpPr>
        <p:spPr>
          <a:xfrm>
            <a:off x="114300" y="112713"/>
            <a:ext cx="8915400" cy="4918074"/>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body" idx="1"/>
          </p:nvPr>
        </p:nvSpPr>
        <p:spPr>
          <a:xfrm>
            <a:off x="411479" y="347472"/>
            <a:ext cx="5303520" cy="237744"/>
          </a:xfrm>
          <a:prstGeom prst="rect">
            <a:avLst/>
          </a:prstGeom>
          <a:noFill/>
          <a:ln>
            <a:noFill/>
          </a:ln>
        </p:spPr>
        <p:txBody>
          <a:bodyPr lIns="91425" tIns="91425" rIns="91425" bIns="91425" anchor="t" anchorCtr="0"/>
          <a:lstStyle>
            <a:lvl1pPr marL="0" marR="0" lvl="0" indent="0" algn="l" rtl="0">
              <a:spcBef>
                <a:spcPts val="200"/>
              </a:spcBef>
              <a:buClr>
                <a:srgbClr val="199F80"/>
              </a:buClr>
              <a:buFont typeface="Arial"/>
              <a:buNone/>
              <a:defRPr sz="1000" b="1" i="0" u="none" strike="noStrike" cap="none">
                <a:solidFill>
                  <a:srgbClr val="199F80"/>
                </a:solidFill>
                <a:latin typeface="Arial"/>
                <a:ea typeface="Arial"/>
                <a:cs typeface="Arial"/>
                <a:sym typeface="Arial"/>
              </a:defRPr>
            </a:lvl1pPr>
            <a:lvl2pPr marL="457200" marR="0" lvl="1"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2pPr>
            <a:lvl3pPr marL="914400" marR="0" lvl="2"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3pPr>
            <a:lvl4pPr marL="1371600" marR="0" lvl="3"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4pPr>
            <a:lvl5pPr marL="1828800" marR="0" lvl="4"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 name="Shape 19"/>
          <p:cNvSpPr txBox="1">
            <a:spLocks noGrp="1"/>
          </p:cNvSpPr>
          <p:nvPr>
            <p:ph type="body" idx="3"/>
          </p:nvPr>
        </p:nvSpPr>
        <p:spPr>
          <a:xfrm>
            <a:off x="411479" y="548068"/>
            <a:ext cx="5303520" cy="814388"/>
          </a:xfrm>
          <a:prstGeom prst="rect">
            <a:avLst/>
          </a:prstGeom>
          <a:noFill/>
          <a:ln>
            <a:noFill/>
          </a:ln>
        </p:spPr>
        <p:txBody>
          <a:bodyPr lIns="91425" tIns="91425" rIns="91425" bIns="91425" anchor="t" anchorCtr="0"/>
          <a:lstStyle>
            <a:lvl1pPr marL="0" marR="0" lvl="0" indent="0" algn="l" rtl="0">
              <a:spcBef>
                <a:spcPts val="320"/>
              </a:spcBef>
              <a:buClr>
                <a:schemeClr val="lt1"/>
              </a:buClr>
              <a:buFont typeface="Arial"/>
              <a:buNone/>
              <a:defRPr sz="1600" b="0" i="0" u="none" strike="noStrike" cap="none">
                <a:solidFill>
                  <a:schemeClr val="lt1"/>
                </a:solidFill>
                <a:latin typeface="Arial"/>
                <a:ea typeface="Arial"/>
                <a:cs typeface="Arial"/>
                <a:sym typeface="Arial"/>
              </a:defRPr>
            </a:lvl1pPr>
            <a:lvl2pPr marL="457200" marR="0" lvl="1"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2pPr>
            <a:lvl3pPr marL="914400" marR="0" lvl="2"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ingle Column - No Logo">
    <p:spTree>
      <p:nvGrpSpPr>
        <p:cNvPr id="1" name="Shape 201"/>
        <p:cNvGrpSpPr/>
        <p:nvPr/>
      </p:nvGrpSpPr>
      <p:grpSpPr>
        <a:xfrm>
          <a:off x="0" y="0"/>
          <a:ext cx="0" cy="0"/>
          <a:chOff x="0" y="0"/>
          <a:chExt cx="0" cy="0"/>
        </a:xfrm>
      </p:grpSpPr>
      <p:sp>
        <p:nvSpPr>
          <p:cNvPr id="202" name="Shape 202"/>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203" name="Shape 203"/>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
        <p:nvSpPr>
          <p:cNvPr id="204" name="Shape 204"/>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205" name="Shape 205"/>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206" name="Shape 206"/>
          <p:cNvSpPr txBox="1">
            <a:spLocks noGrp="1"/>
          </p:cNvSpPr>
          <p:nvPr>
            <p:ph type="body" idx="1"/>
          </p:nvPr>
        </p:nvSpPr>
        <p:spPr>
          <a:xfrm>
            <a:off x="719381" y="889396"/>
            <a:ext cx="7704600" cy="31809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07" name="Shape 207"/>
          <p:cNvSpPr/>
          <p:nvPr/>
        </p:nvSpPr>
        <p:spPr>
          <a:xfrm>
            <a:off x="83485" y="4512084"/>
            <a:ext cx="1158600" cy="547500"/>
          </a:xfrm>
          <a:prstGeom prst="rect">
            <a:avLst/>
          </a:prstGeom>
          <a:solidFill>
            <a:schemeClr val="lt1"/>
          </a:solidFill>
          <a:ln>
            <a:noFill/>
          </a:ln>
        </p:spPr>
        <p:txBody>
          <a:bodyPr lIns="68575" tIns="34275" rIns="68575" bIns="34275" anchor="ctr" anchorCtr="0">
            <a:noAutofit/>
          </a:bodyPr>
          <a:lstStyle/>
          <a:p>
            <a:pPr marL="0" marR="0" lvl="0" indent="0" algn="ctr" rtl="0">
              <a:spcBef>
                <a:spcPts val="0"/>
              </a:spcBef>
              <a:spcAft>
                <a:spcPts val="0"/>
              </a:spcAft>
              <a:buNone/>
            </a:pPr>
            <a:endParaRPr sz="2100">
              <a:solidFill>
                <a:schemeClr val="lt1"/>
              </a:solidFill>
              <a:latin typeface="Arial Narrow"/>
              <a:ea typeface="Arial Narrow"/>
              <a:cs typeface="Arial Narrow"/>
              <a:sym typeface="Arial Narrow"/>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Footer">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210" name="Shape 210"/>
          <p:cNvSpPr txBox="1">
            <a:spLocks noGrp="1"/>
          </p:cNvSpPr>
          <p:nvPr>
            <p:ph type="dt" idx="10"/>
          </p:nvPr>
        </p:nvSpPr>
        <p:spPr>
          <a:xfrm>
            <a:off x="457200" y="6250300"/>
            <a:ext cx="2133600" cy="2739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211" name="Shape 211"/>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212"/>
        <p:cNvGrpSpPr/>
        <p:nvPr/>
      </p:nvGrpSpPr>
      <p:grpSpPr>
        <a:xfrm>
          <a:off x="0" y="0"/>
          <a:ext cx="0" cy="0"/>
          <a:chOff x="0" y="0"/>
          <a:chExt cx="0" cy="0"/>
        </a:xfrm>
      </p:grpSpPr>
      <p:sp>
        <p:nvSpPr>
          <p:cNvPr id="213" name="Shape 213"/>
          <p:cNvSpPr/>
          <p:nvPr/>
        </p:nvSpPr>
        <p:spPr>
          <a:xfrm>
            <a:off x="152400" y="4400550"/>
            <a:ext cx="2133600" cy="628500"/>
          </a:xfrm>
          <a:prstGeom prst="rect">
            <a:avLst/>
          </a:prstGeom>
          <a:solidFill>
            <a:schemeClr val="lt1"/>
          </a:solidFill>
          <a:ln>
            <a:noFill/>
          </a:ln>
        </p:spPr>
        <p:txBody>
          <a:bodyPr lIns="81700" tIns="40850" rIns="81700" bIns="40850" anchor="ctr" anchorCtr="0">
            <a:noAutofit/>
          </a:bodyPr>
          <a:lstStyle/>
          <a:p>
            <a:pPr marL="0" marR="0" lvl="0" indent="0" algn="ctr" rtl="0">
              <a:spcBef>
                <a:spcPts val="0"/>
              </a:spcBef>
              <a:spcAft>
                <a:spcPts val="0"/>
              </a:spcAft>
              <a:buNone/>
            </a:pPr>
            <a:endParaRPr sz="2100">
              <a:solidFill>
                <a:schemeClr val="lt1"/>
              </a:solidFill>
              <a:latin typeface="Arial"/>
              <a:ea typeface="Arial"/>
              <a:cs typeface="Arial"/>
              <a:sym typeface="Arial"/>
            </a:endParaRPr>
          </a:p>
        </p:txBody>
      </p:sp>
      <p:sp>
        <p:nvSpPr>
          <p:cNvPr id="214" name="Shape 214"/>
          <p:cNvSpPr txBox="1">
            <a:spLocks noGrp="1"/>
          </p:cNvSpPr>
          <p:nvPr>
            <p:ph type="body" idx="1"/>
          </p:nvPr>
        </p:nvSpPr>
        <p:spPr>
          <a:xfrm>
            <a:off x="685799" y="2125980"/>
            <a:ext cx="7908000" cy="3588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Divider White">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FX Purple">
    <p:bg>
      <p:bgPr>
        <a:solidFill>
          <a:srgbClr val="4D148C"/>
        </a:solidFill>
        <a:effectLst/>
      </p:bgPr>
    </p:bg>
    <p:spTree>
      <p:nvGrpSpPr>
        <p:cNvPr id="1" name="Shape 217"/>
        <p:cNvGrpSpPr/>
        <p:nvPr/>
      </p:nvGrpSpPr>
      <p:grpSpPr>
        <a:xfrm>
          <a:off x="0" y="0"/>
          <a:ext cx="0" cy="0"/>
          <a:chOff x="0" y="0"/>
          <a:chExt cx="0" cy="0"/>
        </a:xfrm>
      </p:grpSpPr>
      <p:sp>
        <p:nvSpPr>
          <p:cNvPr id="218" name="Shape 218"/>
          <p:cNvSpPr txBox="1">
            <a:spLocks noGrp="1"/>
          </p:cNvSpPr>
          <p:nvPr>
            <p:ph type="ctrTitle"/>
          </p:nvPr>
        </p:nvSpPr>
        <p:spPr>
          <a:xfrm>
            <a:off x="1680796" y="2509025"/>
            <a:ext cx="7031400" cy="547500"/>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4000" b="0"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219" name="Shape 219"/>
          <p:cNvSpPr txBox="1">
            <a:spLocks noGrp="1"/>
          </p:cNvSpPr>
          <p:nvPr>
            <p:ph type="subTitle" idx="1"/>
          </p:nvPr>
        </p:nvSpPr>
        <p:spPr>
          <a:xfrm>
            <a:off x="1680797" y="3694834"/>
            <a:ext cx="7022100" cy="478500"/>
          </a:xfrm>
          <a:prstGeom prst="rect">
            <a:avLst/>
          </a:prstGeom>
          <a:noFill/>
          <a:ln>
            <a:noFill/>
          </a:ln>
        </p:spPr>
        <p:txBody>
          <a:bodyPr lIns="68575" tIns="68575" rIns="68575" bIns="68575" anchor="t" anchorCtr="0"/>
          <a:lstStyle>
            <a:lvl1pPr marL="0" marR="0" lvl="0" indent="0" algn="l" rtl="0">
              <a:lnSpc>
                <a:spcPct val="80000"/>
              </a:lnSpc>
              <a:spcBef>
                <a:spcPts val="400"/>
              </a:spcBef>
              <a:spcAft>
                <a:spcPts val="0"/>
              </a:spcAft>
              <a:buClr>
                <a:schemeClr val="lt1"/>
              </a:buClr>
              <a:buFont typeface="Arial"/>
              <a:buNone/>
              <a:defRPr sz="1700" b="1" i="0" u="none" strike="noStrike" cap="none">
                <a:solidFill>
                  <a:schemeClr val="lt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20" name="Shape 220"/>
          <p:cNvSpPr txBox="1">
            <a:spLocks noGrp="1"/>
          </p:cNvSpPr>
          <p:nvPr>
            <p:ph type="body" idx="2"/>
          </p:nvPr>
        </p:nvSpPr>
        <p:spPr>
          <a:xfrm>
            <a:off x="1680797" y="4183652"/>
            <a:ext cx="7024200" cy="2328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0" i="0" u="none" strike="noStrike" cap="none">
                <a:solidFill>
                  <a:schemeClr val="lt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grpSp>
        <p:nvGrpSpPr>
          <p:cNvPr id="221" name="Shape 221"/>
          <p:cNvGrpSpPr/>
          <p:nvPr/>
        </p:nvGrpSpPr>
        <p:grpSpPr>
          <a:xfrm rot="-5400000">
            <a:off x="-344383" y="2142400"/>
            <a:ext cx="2393461" cy="942876"/>
            <a:chOff x="3038475" y="3230563"/>
            <a:chExt cx="1031886" cy="406499"/>
          </a:xfrm>
        </p:grpSpPr>
        <p:grpSp>
          <p:nvGrpSpPr>
            <p:cNvPr id="222" name="Shape 222"/>
            <p:cNvGrpSpPr/>
            <p:nvPr/>
          </p:nvGrpSpPr>
          <p:grpSpPr>
            <a:xfrm>
              <a:off x="3038475" y="3230563"/>
              <a:ext cx="1031886" cy="279300"/>
              <a:chOff x="3038475" y="3230563"/>
              <a:chExt cx="1031886" cy="279300"/>
            </a:xfrm>
          </p:grpSpPr>
          <p:sp>
            <p:nvSpPr>
              <p:cNvPr id="223" name="Shape 223"/>
              <p:cNvSpPr/>
              <p:nvPr/>
            </p:nvSpPr>
            <p:spPr>
              <a:xfrm>
                <a:off x="3038475" y="3230563"/>
                <a:ext cx="936600" cy="279300"/>
              </a:xfrm>
              <a:custGeom>
                <a:avLst/>
                <a:gdLst/>
                <a:ahLst/>
                <a:cxnLst/>
                <a:rect l="0" t="0" r="0" b="0"/>
                <a:pathLst>
                  <a:path w="120000" h="120000" extrusionOk="0">
                    <a:moveTo>
                      <a:pt x="109881" y="77667"/>
                    </a:moveTo>
                    <a:lnTo>
                      <a:pt x="119847" y="40113"/>
                    </a:lnTo>
                    <a:lnTo>
                      <a:pt x="108152" y="40113"/>
                    </a:lnTo>
                    <a:lnTo>
                      <a:pt x="104084" y="55647"/>
                    </a:lnTo>
                    <a:lnTo>
                      <a:pt x="99864" y="40113"/>
                    </a:lnTo>
                    <a:lnTo>
                      <a:pt x="77593" y="40113"/>
                    </a:lnTo>
                    <a:lnTo>
                      <a:pt x="77593" y="30042"/>
                    </a:lnTo>
                    <a:lnTo>
                      <a:pt x="88118" y="30042"/>
                    </a:lnTo>
                    <a:lnTo>
                      <a:pt x="88118" y="0"/>
                    </a:lnTo>
                    <a:lnTo>
                      <a:pt x="59796" y="0"/>
                    </a:lnTo>
                    <a:lnTo>
                      <a:pt x="59796" y="47283"/>
                    </a:lnTo>
                    <a:lnTo>
                      <a:pt x="59694" y="47283"/>
                    </a:lnTo>
                    <a:lnTo>
                      <a:pt x="58779" y="44210"/>
                    </a:lnTo>
                    <a:lnTo>
                      <a:pt x="57762" y="41991"/>
                    </a:lnTo>
                    <a:lnTo>
                      <a:pt x="56694" y="39943"/>
                    </a:lnTo>
                    <a:lnTo>
                      <a:pt x="55525" y="38918"/>
                    </a:lnTo>
                    <a:lnTo>
                      <a:pt x="54355" y="38236"/>
                    </a:lnTo>
                    <a:lnTo>
                      <a:pt x="53084" y="38065"/>
                    </a:lnTo>
                    <a:lnTo>
                      <a:pt x="51355" y="38406"/>
                    </a:lnTo>
                    <a:lnTo>
                      <a:pt x="49728" y="39601"/>
                    </a:lnTo>
                    <a:lnTo>
                      <a:pt x="48254" y="41820"/>
                    </a:lnTo>
                    <a:lnTo>
                      <a:pt x="46881" y="44551"/>
                    </a:lnTo>
                    <a:lnTo>
                      <a:pt x="45610" y="47795"/>
                    </a:lnTo>
                    <a:lnTo>
                      <a:pt x="44542" y="51891"/>
                    </a:lnTo>
                    <a:lnTo>
                      <a:pt x="43677" y="56330"/>
                    </a:lnTo>
                    <a:lnTo>
                      <a:pt x="42915" y="60938"/>
                    </a:lnTo>
                    <a:lnTo>
                      <a:pt x="42355" y="66230"/>
                    </a:lnTo>
                    <a:lnTo>
                      <a:pt x="41745" y="60597"/>
                    </a:lnTo>
                    <a:lnTo>
                      <a:pt x="40881" y="55476"/>
                    </a:lnTo>
                    <a:lnTo>
                      <a:pt x="39915" y="51038"/>
                    </a:lnTo>
                    <a:lnTo>
                      <a:pt x="38745" y="46941"/>
                    </a:lnTo>
                    <a:lnTo>
                      <a:pt x="37372" y="43869"/>
                    </a:lnTo>
                    <a:lnTo>
                      <a:pt x="35949" y="41308"/>
                    </a:lnTo>
                    <a:lnTo>
                      <a:pt x="34271" y="39260"/>
                    </a:lnTo>
                    <a:lnTo>
                      <a:pt x="32440" y="38065"/>
                    </a:lnTo>
                    <a:lnTo>
                      <a:pt x="30457" y="37724"/>
                    </a:lnTo>
                    <a:lnTo>
                      <a:pt x="28372" y="38065"/>
                    </a:lnTo>
                    <a:lnTo>
                      <a:pt x="26491" y="39431"/>
                    </a:lnTo>
                    <a:lnTo>
                      <a:pt x="24711" y="41650"/>
                    </a:lnTo>
                    <a:lnTo>
                      <a:pt x="23084" y="44551"/>
                    </a:lnTo>
                    <a:lnTo>
                      <a:pt x="21711" y="48136"/>
                    </a:lnTo>
                    <a:lnTo>
                      <a:pt x="20491" y="52574"/>
                    </a:lnTo>
                    <a:lnTo>
                      <a:pt x="19525" y="57524"/>
                    </a:lnTo>
                    <a:lnTo>
                      <a:pt x="19525" y="42332"/>
                    </a:lnTo>
                    <a:lnTo>
                      <a:pt x="9203" y="42332"/>
                    </a:lnTo>
                    <a:lnTo>
                      <a:pt x="9203" y="25604"/>
                    </a:lnTo>
                    <a:lnTo>
                      <a:pt x="20440" y="25604"/>
                    </a:lnTo>
                    <a:lnTo>
                      <a:pt x="20440" y="0"/>
                    </a:lnTo>
                    <a:lnTo>
                      <a:pt x="0" y="0"/>
                    </a:lnTo>
                    <a:lnTo>
                      <a:pt x="0" y="115732"/>
                    </a:lnTo>
                    <a:lnTo>
                      <a:pt x="9203" y="115732"/>
                    </a:lnTo>
                    <a:lnTo>
                      <a:pt x="9203" y="67083"/>
                    </a:lnTo>
                    <a:lnTo>
                      <a:pt x="18355" y="67083"/>
                    </a:lnTo>
                    <a:lnTo>
                      <a:pt x="18050" y="72716"/>
                    </a:lnTo>
                    <a:lnTo>
                      <a:pt x="17949" y="78520"/>
                    </a:lnTo>
                    <a:lnTo>
                      <a:pt x="18050" y="84836"/>
                    </a:lnTo>
                    <a:lnTo>
                      <a:pt x="18457" y="90810"/>
                    </a:lnTo>
                    <a:lnTo>
                      <a:pt x="19118" y="96443"/>
                    </a:lnTo>
                    <a:lnTo>
                      <a:pt x="19932" y="101564"/>
                    </a:lnTo>
                    <a:lnTo>
                      <a:pt x="20949" y="106002"/>
                    </a:lnTo>
                    <a:lnTo>
                      <a:pt x="22220" y="110099"/>
                    </a:lnTo>
                    <a:lnTo>
                      <a:pt x="23593" y="113342"/>
                    </a:lnTo>
                    <a:lnTo>
                      <a:pt x="25118" y="116073"/>
                    </a:lnTo>
                    <a:lnTo>
                      <a:pt x="26796" y="117951"/>
                    </a:lnTo>
                    <a:lnTo>
                      <a:pt x="28576" y="119146"/>
                    </a:lnTo>
                    <a:lnTo>
                      <a:pt x="30457" y="119658"/>
                    </a:lnTo>
                    <a:lnTo>
                      <a:pt x="32389" y="119317"/>
                    </a:lnTo>
                    <a:lnTo>
                      <a:pt x="34118" y="118293"/>
                    </a:lnTo>
                    <a:lnTo>
                      <a:pt x="35745" y="116586"/>
                    </a:lnTo>
                    <a:lnTo>
                      <a:pt x="37169" y="114196"/>
                    </a:lnTo>
                    <a:lnTo>
                      <a:pt x="38491" y="111294"/>
                    </a:lnTo>
                    <a:lnTo>
                      <a:pt x="39661" y="107709"/>
                    </a:lnTo>
                    <a:lnTo>
                      <a:pt x="40677" y="103442"/>
                    </a:lnTo>
                    <a:lnTo>
                      <a:pt x="41542" y="98662"/>
                    </a:lnTo>
                    <a:lnTo>
                      <a:pt x="42355" y="93371"/>
                    </a:lnTo>
                    <a:lnTo>
                      <a:pt x="34474" y="93371"/>
                    </a:lnTo>
                    <a:lnTo>
                      <a:pt x="33966" y="95590"/>
                    </a:lnTo>
                    <a:lnTo>
                      <a:pt x="33457" y="97297"/>
                    </a:lnTo>
                    <a:lnTo>
                      <a:pt x="32847" y="98492"/>
                    </a:lnTo>
                    <a:lnTo>
                      <a:pt x="32237" y="99345"/>
                    </a:lnTo>
                    <a:lnTo>
                      <a:pt x="31474" y="99687"/>
                    </a:lnTo>
                    <a:lnTo>
                      <a:pt x="30457" y="99857"/>
                    </a:lnTo>
                    <a:lnTo>
                      <a:pt x="29440" y="99516"/>
                    </a:lnTo>
                    <a:lnTo>
                      <a:pt x="28474" y="98321"/>
                    </a:lnTo>
                    <a:lnTo>
                      <a:pt x="27661" y="96443"/>
                    </a:lnTo>
                    <a:lnTo>
                      <a:pt x="26898" y="94054"/>
                    </a:lnTo>
                    <a:lnTo>
                      <a:pt x="26338" y="90981"/>
                    </a:lnTo>
                    <a:lnTo>
                      <a:pt x="25983" y="87738"/>
                    </a:lnTo>
                    <a:lnTo>
                      <a:pt x="25881" y="84153"/>
                    </a:lnTo>
                    <a:lnTo>
                      <a:pt x="41898" y="84153"/>
                    </a:lnTo>
                    <a:lnTo>
                      <a:pt x="42254" y="89786"/>
                    </a:lnTo>
                    <a:lnTo>
                      <a:pt x="42762" y="95248"/>
                    </a:lnTo>
                    <a:lnTo>
                      <a:pt x="43474" y="100540"/>
                    </a:lnTo>
                    <a:lnTo>
                      <a:pt x="44389" y="104978"/>
                    </a:lnTo>
                    <a:lnTo>
                      <a:pt x="45457" y="109246"/>
                    </a:lnTo>
                    <a:lnTo>
                      <a:pt x="46779" y="112830"/>
                    </a:lnTo>
                    <a:lnTo>
                      <a:pt x="48203" y="115903"/>
                    </a:lnTo>
                    <a:lnTo>
                      <a:pt x="49677" y="118122"/>
                    </a:lnTo>
                    <a:lnTo>
                      <a:pt x="51355" y="119487"/>
                    </a:lnTo>
                    <a:lnTo>
                      <a:pt x="53135" y="120000"/>
                    </a:lnTo>
                    <a:lnTo>
                      <a:pt x="54457" y="119487"/>
                    </a:lnTo>
                    <a:lnTo>
                      <a:pt x="55677" y="118634"/>
                    </a:lnTo>
                    <a:lnTo>
                      <a:pt x="56898" y="116927"/>
                    </a:lnTo>
                    <a:lnTo>
                      <a:pt x="57915" y="114537"/>
                    </a:lnTo>
                    <a:lnTo>
                      <a:pt x="58881" y="111635"/>
                    </a:lnTo>
                    <a:lnTo>
                      <a:pt x="59694" y="108392"/>
                    </a:lnTo>
                    <a:lnTo>
                      <a:pt x="59796" y="108392"/>
                    </a:lnTo>
                    <a:lnTo>
                      <a:pt x="59796" y="115732"/>
                    </a:lnTo>
                    <a:lnTo>
                      <a:pt x="99610" y="115732"/>
                    </a:lnTo>
                    <a:lnTo>
                      <a:pt x="103728" y="100199"/>
                    </a:lnTo>
                    <a:lnTo>
                      <a:pt x="107898" y="115732"/>
                    </a:lnTo>
                    <a:lnTo>
                      <a:pt x="120000" y="115732"/>
                    </a:lnTo>
                    <a:lnTo>
                      <a:pt x="109881" y="77667"/>
                    </a:lnTo>
                    <a:close/>
                    <a:moveTo>
                      <a:pt x="26135" y="67425"/>
                    </a:moveTo>
                    <a:lnTo>
                      <a:pt x="26491" y="64011"/>
                    </a:lnTo>
                    <a:lnTo>
                      <a:pt x="27000" y="60938"/>
                    </a:lnTo>
                    <a:lnTo>
                      <a:pt x="27711" y="58549"/>
                    </a:lnTo>
                    <a:lnTo>
                      <a:pt x="28525" y="56842"/>
                    </a:lnTo>
                    <a:lnTo>
                      <a:pt x="29491" y="55476"/>
                    </a:lnTo>
                    <a:lnTo>
                      <a:pt x="30457" y="55135"/>
                    </a:lnTo>
                    <a:lnTo>
                      <a:pt x="31576" y="55476"/>
                    </a:lnTo>
                    <a:lnTo>
                      <a:pt x="32542" y="56842"/>
                    </a:lnTo>
                    <a:lnTo>
                      <a:pt x="33355" y="58549"/>
                    </a:lnTo>
                    <a:lnTo>
                      <a:pt x="34067" y="60938"/>
                    </a:lnTo>
                    <a:lnTo>
                      <a:pt x="34525" y="64011"/>
                    </a:lnTo>
                    <a:lnTo>
                      <a:pt x="34830" y="67425"/>
                    </a:lnTo>
                    <a:lnTo>
                      <a:pt x="34728" y="67425"/>
                    </a:lnTo>
                    <a:lnTo>
                      <a:pt x="34271" y="67425"/>
                    </a:lnTo>
                    <a:lnTo>
                      <a:pt x="33559" y="67425"/>
                    </a:lnTo>
                    <a:lnTo>
                      <a:pt x="32644" y="67425"/>
                    </a:lnTo>
                    <a:lnTo>
                      <a:pt x="31677" y="67425"/>
                    </a:lnTo>
                    <a:lnTo>
                      <a:pt x="30559" y="67425"/>
                    </a:lnTo>
                    <a:lnTo>
                      <a:pt x="27559" y="67425"/>
                    </a:lnTo>
                    <a:lnTo>
                      <a:pt x="26796" y="67425"/>
                    </a:lnTo>
                    <a:lnTo>
                      <a:pt x="26288" y="67425"/>
                    </a:lnTo>
                    <a:lnTo>
                      <a:pt x="26135" y="67425"/>
                    </a:lnTo>
                    <a:close/>
                    <a:moveTo>
                      <a:pt x="54864" y="98150"/>
                    </a:moveTo>
                    <a:lnTo>
                      <a:pt x="53796" y="97638"/>
                    </a:lnTo>
                    <a:lnTo>
                      <a:pt x="52881" y="96443"/>
                    </a:lnTo>
                    <a:lnTo>
                      <a:pt x="52067" y="94736"/>
                    </a:lnTo>
                    <a:lnTo>
                      <a:pt x="51355" y="92176"/>
                    </a:lnTo>
                    <a:lnTo>
                      <a:pt x="50796" y="89445"/>
                    </a:lnTo>
                    <a:lnTo>
                      <a:pt x="50389" y="86201"/>
                    </a:lnTo>
                    <a:lnTo>
                      <a:pt x="50135" y="82617"/>
                    </a:lnTo>
                    <a:lnTo>
                      <a:pt x="50084" y="79203"/>
                    </a:lnTo>
                    <a:lnTo>
                      <a:pt x="50135" y="75618"/>
                    </a:lnTo>
                    <a:lnTo>
                      <a:pt x="50288" y="72375"/>
                    </a:lnTo>
                    <a:lnTo>
                      <a:pt x="50593" y="69132"/>
                    </a:lnTo>
                    <a:lnTo>
                      <a:pt x="51000" y="66230"/>
                    </a:lnTo>
                    <a:lnTo>
                      <a:pt x="51508" y="63840"/>
                    </a:lnTo>
                    <a:lnTo>
                      <a:pt x="52220" y="61621"/>
                    </a:lnTo>
                    <a:lnTo>
                      <a:pt x="52983" y="60085"/>
                    </a:lnTo>
                    <a:lnTo>
                      <a:pt x="53847" y="59061"/>
                    </a:lnTo>
                    <a:lnTo>
                      <a:pt x="54864" y="58719"/>
                    </a:lnTo>
                    <a:lnTo>
                      <a:pt x="55881" y="59061"/>
                    </a:lnTo>
                    <a:lnTo>
                      <a:pt x="56847" y="60085"/>
                    </a:lnTo>
                    <a:lnTo>
                      <a:pt x="57559" y="61621"/>
                    </a:lnTo>
                    <a:lnTo>
                      <a:pt x="58220" y="63840"/>
                    </a:lnTo>
                    <a:lnTo>
                      <a:pt x="58728" y="66230"/>
                    </a:lnTo>
                    <a:lnTo>
                      <a:pt x="59084" y="69132"/>
                    </a:lnTo>
                    <a:lnTo>
                      <a:pt x="59338" y="72375"/>
                    </a:lnTo>
                    <a:lnTo>
                      <a:pt x="59491" y="75618"/>
                    </a:lnTo>
                    <a:lnTo>
                      <a:pt x="59542" y="79203"/>
                    </a:lnTo>
                    <a:lnTo>
                      <a:pt x="59491" y="82275"/>
                    </a:lnTo>
                    <a:lnTo>
                      <a:pt x="59338" y="85519"/>
                    </a:lnTo>
                    <a:lnTo>
                      <a:pt x="59084" y="88421"/>
                    </a:lnTo>
                    <a:lnTo>
                      <a:pt x="58677" y="90981"/>
                    </a:lnTo>
                    <a:lnTo>
                      <a:pt x="58169" y="93541"/>
                    </a:lnTo>
                    <a:lnTo>
                      <a:pt x="57508" y="95419"/>
                    </a:lnTo>
                    <a:lnTo>
                      <a:pt x="56796" y="96785"/>
                    </a:lnTo>
                    <a:lnTo>
                      <a:pt x="55881" y="97809"/>
                    </a:lnTo>
                    <a:lnTo>
                      <a:pt x="54864" y="98150"/>
                    </a:lnTo>
                    <a:close/>
                    <a:moveTo>
                      <a:pt x="86338" y="110099"/>
                    </a:moveTo>
                    <a:lnTo>
                      <a:pt x="68644" y="110099"/>
                    </a:lnTo>
                    <a:lnTo>
                      <a:pt x="68644" y="5633"/>
                    </a:lnTo>
                    <a:lnTo>
                      <a:pt x="86440" y="5633"/>
                    </a:lnTo>
                    <a:lnTo>
                      <a:pt x="86440" y="24409"/>
                    </a:lnTo>
                    <a:lnTo>
                      <a:pt x="75915" y="24409"/>
                    </a:lnTo>
                    <a:lnTo>
                      <a:pt x="75915" y="45746"/>
                    </a:lnTo>
                    <a:lnTo>
                      <a:pt x="86338" y="45746"/>
                    </a:lnTo>
                    <a:lnTo>
                      <a:pt x="86338" y="63499"/>
                    </a:lnTo>
                    <a:lnTo>
                      <a:pt x="75813" y="63499"/>
                    </a:lnTo>
                    <a:lnTo>
                      <a:pt x="75813" y="91493"/>
                    </a:lnTo>
                    <a:lnTo>
                      <a:pt x="86338" y="91493"/>
                    </a:lnTo>
                    <a:lnTo>
                      <a:pt x="86338" y="110099"/>
                    </a:lnTo>
                    <a:close/>
                    <a:moveTo>
                      <a:pt x="77745" y="85007"/>
                    </a:moveTo>
                    <a:lnTo>
                      <a:pt x="77745" y="69815"/>
                    </a:lnTo>
                    <a:lnTo>
                      <a:pt x="88220" y="69815"/>
                    </a:lnTo>
                    <a:lnTo>
                      <a:pt x="88220" y="42162"/>
                    </a:lnTo>
                    <a:lnTo>
                      <a:pt x="97728" y="77837"/>
                    </a:lnTo>
                    <a:lnTo>
                      <a:pt x="88220" y="113684"/>
                    </a:lnTo>
                    <a:lnTo>
                      <a:pt x="88220" y="85007"/>
                    </a:lnTo>
                    <a:lnTo>
                      <a:pt x="77745" y="85007"/>
                    </a:lnTo>
                    <a:close/>
                    <a:moveTo>
                      <a:pt x="103728" y="91493"/>
                    </a:moveTo>
                    <a:lnTo>
                      <a:pt x="98796" y="110099"/>
                    </a:lnTo>
                    <a:lnTo>
                      <a:pt x="91677" y="110099"/>
                    </a:lnTo>
                    <a:lnTo>
                      <a:pt x="100220" y="77837"/>
                    </a:lnTo>
                    <a:lnTo>
                      <a:pt x="91677" y="45746"/>
                    </a:lnTo>
                    <a:lnTo>
                      <a:pt x="99152" y="45746"/>
                    </a:lnTo>
                    <a:lnTo>
                      <a:pt x="104084" y="64182"/>
                    </a:lnTo>
                    <a:lnTo>
                      <a:pt x="108864" y="45746"/>
                    </a:lnTo>
                    <a:lnTo>
                      <a:pt x="116135" y="45746"/>
                    </a:lnTo>
                    <a:lnTo>
                      <a:pt x="107644" y="77667"/>
                    </a:lnTo>
                    <a:lnTo>
                      <a:pt x="116237" y="110099"/>
                    </a:lnTo>
                    <a:lnTo>
                      <a:pt x="108610" y="110099"/>
                    </a:lnTo>
                    <a:lnTo>
                      <a:pt x="103728" y="9149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24" name="Shape 224"/>
              <p:cNvSpPr/>
              <p:nvPr/>
            </p:nvSpPr>
            <p:spPr>
              <a:xfrm>
                <a:off x="4005262" y="3435351"/>
                <a:ext cx="65100" cy="63600"/>
              </a:xfrm>
              <a:custGeom>
                <a:avLst/>
                <a:gdLst/>
                <a:ahLst/>
                <a:cxnLst/>
                <a:rect l="0" t="0" r="0" b="0"/>
                <a:pathLst>
                  <a:path w="120000" h="120000" extrusionOk="0">
                    <a:moveTo>
                      <a:pt x="108292" y="60000"/>
                    </a:moveTo>
                    <a:lnTo>
                      <a:pt x="106829" y="45925"/>
                    </a:lnTo>
                    <a:lnTo>
                      <a:pt x="102439" y="34074"/>
                    </a:lnTo>
                    <a:lnTo>
                      <a:pt x="95121" y="24444"/>
                    </a:lnTo>
                    <a:lnTo>
                      <a:pt x="85609" y="16296"/>
                    </a:lnTo>
                    <a:lnTo>
                      <a:pt x="73170" y="11111"/>
                    </a:lnTo>
                    <a:lnTo>
                      <a:pt x="60000" y="9629"/>
                    </a:lnTo>
                    <a:lnTo>
                      <a:pt x="46829" y="11111"/>
                    </a:lnTo>
                    <a:lnTo>
                      <a:pt x="35121" y="16296"/>
                    </a:lnTo>
                    <a:lnTo>
                      <a:pt x="25609" y="24444"/>
                    </a:lnTo>
                    <a:lnTo>
                      <a:pt x="17560" y="34074"/>
                    </a:lnTo>
                    <a:lnTo>
                      <a:pt x="13170" y="45925"/>
                    </a:lnTo>
                    <a:lnTo>
                      <a:pt x="11707" y="60000"/>
                    </a:lnTo>
                    <a:lnTo>
                      <a:pt x="13170" y="74074"/>
                    </a:lnTo>
                    <a:lnTo>
                      <a:pt x="17560" y="86666"/>
                    </a:lnTo>
                    <a:lnTo>
                      <a:pt x="25609" y="96296"/>
                    </a:lnTo>
                    <a:lnTo>
                      <a:pt x="35121" y="103703"/>
                    </a:lnTo>
                    <a:lnTo>
                      <a:pt x="46829" y="108148"/>
                    </a:lnTo>
                    <a:lnTo>
                      <a:pt x="60000" y="110370"/>
                    </a:lnTo>
                    <a:lnTo>
                      <a:pt x="73170" y="108148"/>
                    </a:lnTo>
                    <a:lnTo>
                      <a:pt x="85609" y="103703"/>
                    </a:lnTo>
                    <a:lnTo>
                      <a:pt x="95121" y="96296"/>
                    </a:lnTo>
                    <a:lnTo>
                      <a:pt x="102439" y="86666"/>
                    </a:lnTo>
                    <a:lnTo>
                      <a:pt x="106829" y="74074"/>
                    </a:lnTo>
                    <a:lnTo>
                      <a:pt x="108292" y="60000"/>
                    </a:lnTo>
                    <a:close/>
                    <a:moveTo>
                      <a:pt x="46829" y="62962"/>
                    </a:moveTo>
                    <a:lnTo>
                      <a:pt x="46829" y="95555"/>
                    </a:lnTo>
                    <a:lnTo>
                      <a:pt x="36585" y="95555"/>
                    </a:lnTo>
                    <a:lnTo>
                      <a:pt x="36585" y="22962"/>
                    </a:lnTo>
                    <a:lnTo>
                      <a:pt x="62926" y="22962"/>
                    </a:lnTo>
                    <a:lnTo>
                      <a:pt x="72439" y="24444"/>
                    </a:lnTo>
                    <a:lnTo>
                      <a:pt x="79756" y="28148"/>
                    </a:lnTo>
                    <a:lnTo>
                      <a:pt x="84146" y="34074"/>
                    </a:lnTo>
                    <a:lnTo>
                      <a:pt x="85609" y="42962"/>
                    </a:lnTo>
                    <a:lnTo>
                      <a:pt x="84146" y="50370"/>
                    </a:lnTo>
                    <a:lnTo>
                      <a:pt x="79024" y="56296"/>
                    </a:lnTo>
                    <a:lnTo>
                      <a:pt x="72439" y="58518"/>
                    </a:lnTo>
                    <a:lnTo>
                      <a:pt x="72439" y="59259"/>
                    </a:lnTo>
                    <a:lnTo>
                      <a:pt x="77560" y="61481"/>
                    </a:lnTo>
                    <a:lnTo>
                      <a:pt x="80487" y="66666"/>
                    </a:lnTo>
                    <a:lnTo>
                      <a:pt x="82682" y="74814"/>
                    </a:lnTo>
                    <a:lnTo>
                      <a:pt x="83414" y="80740"/>
                    </a:lnTo>
                    <a:lnTo>
                      <a:pt x="84146" y="87407"/>
                    </a:lnTo>
                    <a:lnTo>
                      <a:pt x="85609" y="92592"/>
                    </a:lnTo>
                    <a:lnTo>
                      <a:pt x="87073" y="95555"/>
                    </a:lnTo>
                    <a:lnTo>
                      <a:pt x="73902" y="95555"/>
                    </a:lnTo>
                    <a:lnTo>
                      <a:pt x="72439" y="88148"/>
                    </a:lnTo>
                    <a:lnTo>
                      <a:pt x="70975" y="79259"/>
                    </a:lnTo>
                    <a:lnTo>
                      <a:pt x="69512" y="71111"/>
                    </a:lnTo>
                    <a:lnTo>
                      <a:pt x="67317" y="65925"/>
                    </a:lnTo>
                    <a:lnTo>
                      <a:pt x="63658" y="63703"/>
                    </a:lnTo>
                    <a:lnTo>
                      <a:pt x="57804" y="62962"/>
                    </a:lnTo>
                    <a:lnTo>
                      <a:pt x="46829" y="62962"/>
                    </a:lnTo>
                    <a:close/>
                    <a:moveTo>
                      <a:pt x="60731" y="53333"/>
                    </a:moveTo>
                    <a:lnTo>
                      <a:pt x="66585" y="52592"/>
                    </a:lnTo>
                    <a:lnTo>
                      <a:pt x="70975" y="49629"/>
                    </a:lnTo>
                    <a:lnTo>
                      <a:pt x="72439" y="46666"/>
                    </a:lnTo>
                    <a:lnTo>
                      <a:pt x="73170" y="42962"/>
                    </a:lnTo>
                    <a:lnTo>
                      <a:pt x="72439" y="38518"/>
                    </a:lnTo>
                    <a:lnTo>
                      <a:pt x="70975" y="35555"/>
                    </a:lnTo>
                    <a:lnTo>
                      <a:pt x="66585" y="33333"/>
                    </a:lnTo>
                    <a:lnTo>
                      <a:pt x="60731" y="32592"/>
                    </a:lnTo>
                    <a:lnTo>
                      <a:pt x="46829" y="32592"/>
                    </a:lnTo>
                    <a:lnTo>
                      <a:pt x="46829" y="53333"/>
                    </a:lnTo>
                    <a:lnTo>
                      <a:pt x="60731" y="53333"/>
                    </a:lnTo>
                    <a:close/>
                    <a:moveTo>
                      <a:pt x="0" y="60000"/>
                    </a:moveTo>
                    <a:lnTo>
                      <a:pt x="2195" y="45185"/>
                    </a:lnTo>
                    <a:lnTo>
                      <a:pt x="6585" y="32592"/>
                    </a:lnTo>
                    <a:lnTo>
                      <a:pt x="13170" y="21481"/>
                    </a:lnTo>
                    <a:lnTo>
                      <a:pt x="23414" y="11851"/>
                    </a:lnTo>
                    <a:lnTo>
                      <a:pt x="34390" y="5925"/>
                    </a:lnTo>
                    <a:lnTo>
                      <a:pt x="46829" y="1481"/>
                    </a:lnTo>
                    <a:lnTo>
                      <a:pt x="60000" y="0"/>
                    </a:lnTo>
                    <a:lnTo>
                      <a:pt x="73170" y="1481"/>
                    </a:lnTo>
                    <a:lnTo>
                      <a:pt x="86341" y="5925"/>
                    </a:lnTo>
                    <a:lnTo>
                      <a:pt x="97317" y="11851"/>
                    </a:lnTo>
                    <a:lnTo>
                      <a:pt x="106097" y="21481"/>
                    </a:lnTo>
                    <a:lnTo>
                      <a:pt x="114146" y="32592"/>
                    </a:lnTo>
                    <a:lnTo>
                      <a:pt x="118536" y="45185"/>
                    </a:lnTo>
                    <a:lnTo>
                      <a:pt x="120000" y="60000"/>
                    </a:lnTo>
                    <a:lnTo>
                      <a:pt x="118536" y="74814"/>
                    </a:lnTo>
                    <a:lnTo>
                      <a:pt x="114146" y="88148"/>
                    </a:lnTo>
                    <a:lnTo>
                      <a:pt x="106097" y="98518"/>
                    </a:lnTo>
                    <a:lnTo>
                      <a:pt x="97317" y="107407"/>
                    </a:lnTo>
                    <a:lnTo>
                      <a:pt x="86341" y="114074"/>
                    </a:lnTo>
                    <a:lnTo>
                      <a:pt x="73170" y="118518"/>
                    </a:lnTo>
                    <a:lnTo>
                      <a:pt x="60000" y="120000"/>
                    </a:lnTo>
                    <a:lnTo>
                      <a:pt x="46829" y="118518"/>
                    </a:lnTo>
                    <a:lnTo>
                      <a:pt x="34390" y="114074"/>
                    </a:lnTo>
                    <a:lnTo>
                      <a:pt x="23414" y="107407"/>
                    </a:lnTo>
                    <a:lnTo>
                      <a:pt x="13170" y="98518"/>
                    </a:lnTo>
                    <a:lnTo>
                      <a:pt x="6585" y="88148"/>
                    </a:lnTo>
                    <a:lnTo>
                      <a:pt x="2195" y="74814"/>
                    </a:lnTo>
                    <a:lnTo>
                      <a:pt x="0" y="6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nvGrpSpPr>
            <p:cNvPr id="225" name="Shape 225"/>
            <p:cNvGrpSpPr/>
            <p:nvPr/>
          </p:nvGrpSpPr>
          <p:grpSpPr>
            <a:xfrm>
              <a:off x="3568701" y="3535362"/>
              <a:ext cx="450875" cy="101700"/>
              <a:chOff x="3568701" y="3535362"/>
              <a:chExt cx="450875" cy="101700"/>
            </a:xfrm>
          </p:grpSpPr>
          <p:sp>
            <p:nvSpPr>
              <p:cNvPr id="226" name="Shape 226"/>
              <p:cNvSpPr/>
              <p:nvPr/>
            </p:nvSpPr>
            <p:spPr>
              <a:xfrm>
                <a:off x="3568701" y="3535362"/>
                <a:ext cx="65100" cy="101700"/>
              </a:xfrm>
              <a:custGeom>
                <a:avLst/>
                <a:gdLst/>
                <a:ahLst/>
                <a:cxnLst/>
                <a:rect l="0" t="0" r="0" b="0"/>
                <a:pathLst>
                  <a:path w="120000" h="120000" extrusionOk="0">
                    <a:moveTo>
                      <a:pt x="52455" y="120000"/>
                    </a:moveTo>
                    <a:lnTo>
                      <a:pt x="38802" y="119051"/>
                    </a:lnTo>
                    <a:lnTo>
                      <a:pt x="26586" y="115731"/>
                    </a:lnTo>
                    <a:lnTo>
                      <a:pt x="15808" y="110513"/>
                    </a:lnTo>
                    <a:lnTo>
                      <a:pt x="7904" y="104347"/>
                    </a:lnTo>
                    <a:lnTo>
                      <a:pt x="2155" y="96284"/>
                    </a:lnTo>
                    <a:lnTo>
                      <a:pt x="0" y="87272"/>
                    </a:lnTo>
                    <a:lnTo>
                      <a:pt x="17245" y="87272"/>
                    </a:lnTo>
                    <a:lnTo>
                      <a:pt x="18682" y="93913"/>
                    </a:lnTo>
                    <a:lnTo>
                      <a:pt x="21556" y="100079"/>
                    </a:lnTo>
                    <a:lnTo>
                      <a:pt x="27305" y="103873"/>
                    </a:lnTo>
                    <a:lnTo>
                      <a:pt x="34491" y="106719"/>
                    </a:lnTo>
                    <a:lnTo>
                      <a:pt x="42395" y="108616"/>
                    </a:lnTo>
                    <a:lnTo>
                      <a:pt x="51017" y="110039"/>
                    </a:lnTo>
                    <a:lnTo>
                      <a:pt x="60359" y="110039"/>
                    </a:lnTo>
                    <a:lnTo>
                      <a:pt x="71137" y="109565"/>
                    </a:lnTo>
                    <a:lnTo>
                      <a:pt x="80479" y="107667"/>
                    </a:lnTo>
                    <a:lnTo>
                      <a:pt x="89101" y="104822"/>
                    </a:lnTo>
                    <a:lnTo>
                      <a:pt x="97005" y="100553"/>
                    </a:lnTo>
                    <a:lnTo>
                      <a:pt x="101317" y="94861"/>
                    </a:lnTo>
                    <a:lnTo>
                      <a:pt x="103473" y="88221"/>
                    </a:lnTo>
                    <a:lnTo>
                      <a:pt x="102035" y="82055"/>
                    </a:lnTo>
                    <a:lnTo>
                      <a:pt x="97724" y="77312"/>
                    </a:lnTo>
                    <a:lnTo>
                      <a:pt x="91257" y="73043"/>
                    </a:lnTo>
                    <a:lnTo>
                      <a:pt x="84071" y="70197"/>
                    </a:lnTo>
                    <a:lnTo>
                      <a:pt x="76167" y="67826"/>
                    </a:lnTo>
                    <a:lnTo>
                      <a:pt x="66107" y="65928"/>
                    </a:lnTo>
                    <a:lnTo>
                      <a:pt x="55329" y="63557"/>
                    </a:lnTo>
                    <a:lnTo>
                      <a:pt x="44550" y="61185"/>
                    </a:lnTo>
                    <a:lnTo>
                      <a:pt x="34491" y="58339"/>
                    </a:lnTo>
                    <a:lnTo>
                      <a:pt x="24431" y="54545"/>
                    </a:lnTo>
                    <a:lnTo>
                      <a:pt x="16526" y="50276"/>
                    </a:lnTo>
                    <a:lnTo>
                      <a:pt x="10059" y="45059"/>
                    </a:lnTo>
                    <a:lnTo>
                      <a:pt x="5748" y="38418"/>
                    </a:lnTo>
                    <a:lnTo>
                      <a:pt x="3592" y="30830"/>
                    </a:lnTo>
                    <a:lnTo>
                      <a:pt x="6467" y="22766"/>
                    </a:lnTo>
                    <a:lnTo>
                      <a:pt x="10778" y="16126"/>
                    </a:lnTo>
                    <a:lnTo>
                      <a:pt x="17245" y="9960"/>
                    </a:lnTo>
                    <a:lnTo>
                      <a:pt x="26586" y="5691"/>
                    </a:lnTo>
                    <a:lnTo>
                      <a:pt x="37365" y="2371"/>
                    </a:lnTo>
                    <a:lnTo>
                      <a:pt x="48143" y="474"/>
                    </a:lnTo>
                    <a:lnTo>
                      <a:pt x="59640" y="0"/>
                    </a:lnTo>
                    <a:lnTo>
                      <a:pt x="68982" y="0"/>
                    </a:lnTo>
                    <a:lnTo>
                      <a:pt x="78323" y="948"/>
                    </a:lnTo>
                    <a:lnTo>
                      <a:pt x="86946" y="2371"/>
                    </a:lnTo>
                    <a:lnTo>
                      <a:pt x="96287" y="5217"/>
                    </a:lnTo>
                    <a:lnTo>
                      <a:pt x="103473" y="8537"/>
                    </a:lnTo>
                    <a:lnTo>
                      <a:pt x="109940" y="13280"/>
                    </a:lnTo>
                    <a:lnTo>
                      <a:pt x="114251" y="19920"/>
                    </a:lnTo>
                    <a:lnTo>
                      <a:pt x="117125" y="27035"/>
                    </a:lnTo>
                    <a:lnTo>
                      <a:pt x="99880" y="27035"/>
                    </a:lnTo>
                    <a:lnTo>
                      <a:pt x="98443" y="20869"/>
                    </a:lnTo>
                    <a:lnTo>
                      <a:pt x="94131" y="16600"/>
                    </a:lnTo>
                    <a:lnTo>
                      <a:pt x="86946" y="12806"/>
                    </a:lnTo>
                    <a:lnTo>
                      <a:pt x="79760" y="10434"/>
                    </a:lnTo>
                    <a:lnTo>
                      <a:pt x="71137" y="9486"/>
                    </a:lnTo>
                    <a:lnTo>
                      <a:pt x="61796" y="9011"/>
                    </a:lnTo>
                    <a:lnTo>
                      <a:pt x="52455" y="9486"/>
                    </a:lnTo>
                    <a:lnTo>
                      <a:pt x="43113" y="11383"/>
                    </a:lnTo>
                    <a:lnTo>
                      <a:pt x="35209" y="13754"/>
                    </a:lnTo>
                    <a:lnTo>
                      <a:pt x="27305" y="18023"/>
                    </a:lnTo>
                    <a:lnTo>
                      <a:pt x="22994" y="23241"/>
                    </a:lnTo>
                    <a:lnTo>
                      <a:pt x="20838" y="29407"/>
                    </a:lnTo>
                    <a:lnTo>
                      <a:pt x="22275" y="35573"/>
                    </a:lnTo>
                    <a:lnTo>
                      <a:pt x="26586" y="40790"/>
                    </a:lnTo>
                    <a:lnTo>
                      <a:pt x="32335" y="45059"/>
                    </a:lnTo>
                    <a:lnTo>
                      <a:pt x="40958" y="48379"/>
                    </a:lnTo>
                    <a:lnTo>
                      <a:pt x="50299" y="50750"/>
                    </a:lnTo>
                    <a:lnTo>
                      <a:pt x="59640" y="53122"/>
                    </a:lnTo>
                    <a:lnTo>
                      <a:pt x="71137" y="55494"/>
                    </a:lnTo>
                    <a:lnTo>
                      <a:pt x="81197" y="58339"/>
                    </a:lnTo>
                    <a:lnTo>
                      <a:pt x="91257" y="60711"/>
                    </a:lnTo>
                    <a:lnTo>
                      <a:pt x="100598" y="64031"/>
                    </a:lnTo>
                    <a:lnTo>
                      <a:pt x="108502" y="67826"/>
                    </a:lnTo>
                    <a:lnTo>
                      <a:pt x="114251" y="73043"/>
                    </a:lnTo>
                    <a:lnTo>
                      <a:pt x="118562" y="79683"/>
                    </a:lnTo>
                    <a:lnTo>
                      <a:pt x="120000" y="87272"/>
                    </a:lnTo>
                    <a:lnTo>
                      <a:pt x="118562" y="95335"/>
                    </a:lnTo>
                    <a:lnTo>
                      <a:pt x="114251" y="102924"/>
                    </a:lnTo>
                    <a:lnTo>
                      <a:pt x="107784" y="108616"/>
                    </a:lnTo>
                    <a:lnTo>
                      <a:pt x="99880" y="112885"/>
                    </a:lnTo>
                    <a:lnTo>
                      <a:pt x="89101" y="115731"/>
                    </a:lnTo>
                    <a:lnTo>
                      <a:pt x="77604" y="118577"/>
                    </a:lnTo>
                    <a:lnTo>
                      <a:pt x="65389" y="119525"/>
                    </a:lnTo>
                    <a:lnTo>
                      <a:pt x="52455" y="12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27" name="Shape 227"/>
              <p:cNvSpPr/>
              <p:nvPr/>
            </p:nvSpPr>
            <p:spPr>
              <a:xfrm>
                <a:off x="3643312" y="3565526"/>
                <a:ext cx="60300" cy="71400"/>
              </a:xfrm>
              <a:custGeom>
                <a:avLst/>
                <a:gdLst/>
                <a:ahLst/>
                <a:cxnLst/>
                <a:rect l="0" t="0" r="0" b="0"/>
                <a:pathLst>
                  <a:path w="120000" h="120000" extrusionOk="0">
                    <a:moveTo>
                      <a:pt x="17254" y="63333"/>
                    </a:moveTo>
                    <a:lnTo>
                      <a:pt x="18039" y="73333"/>
                    </a:lnTo>
                    <a:lnTo>
                      <a:pt x="21176" y="82000"/>
                    </a:lnTo>
                    <a:lnTo>
                      <a:pt x="25098" y="91333"/>
                    </a:lnTo>
                    <a:lnTo>
                      <a:pt x="31372" y="98000"/>
                    </a:lnTo>
                    <a:lnTo>
                      <a:pt x="39215" y="102666"/>
                    </a:lnTo>
                    <a:lnTo>
                      <a:pt x="50196" y="106000"/>
                    </a:lnTo>
                    <a:lnTo>
                      <a:pt x="62745" y="107333"/>
                    </a:lnTo>
                    <a:lnTo>
                      <a:pt x="76078" y="105333"/>
                    </a:lnTo>
                    <a:lnTo>
                      <a:pt x="87843" y="100000"/>
                    </a:lnTo>
                    <a:lnTo>
                      <a:pt x="96470" y="91333"/>
                    </a:lnTo>
                    <a:lnTo>
                      <a:pt x="101176" y="80666"/>
                    </a:lnTo>
                    <a:lnTo>
                      <a:pt x="118431" y="80666"/>
                    </a:lnTo>
                    <a:lnTo>
                      <a:pt x="112941" y="93333"/>
                    </a:lnTo>
                    <a:lnTo>
                      <a:pt x="105882" y="102666"/>
                    </a:lnTo>
                    <a:lnTo>
                      <a:pt x="96470" y="110000"/>
                    </a:lnTo>
                    <a:lnTo>
                      <a:pt x="86274" y="115333"/>
                    </a:lnTo>
                    <a:lnTo>
                      <a:pt x="72941" y="119333"/>
                    </a:lnTo>
                    <a:lnTo>
                      <a:pt x="58039" y="120000"/>
                    </a:lnTo>
                    <a:lnTo>
                      <a:pt x="43921" y="118666"/>
                    </a:lnTo>
                    <a:lnTo>
                      <a:pt x="32156" y="114666"/>
                    </a:lnTo>
                    <a:lnTo>
                      <a:pt x="21960" y="108666"/>
                    </a:lnTo>
                    <a:lnTo>
                      <a:pt x="13333" y="101333"/>
                    </a:lnTo>
                    <a:lnTo>
                      <a:pt x="7058" y="92666"/>
                    </a:lnTo>
                    <a:lnTo>
                      <a:pt x="3137" y="82000"/>
                    </a:lnTo>
                    <a:lnTo>
                      <a:pt x="784" y="71333"/>
                    </a:lnTo>
                    <a:lnTo>
                      <a:pt x="0" y="60666"/>
                    </a:lnTo>
                    <a:lnTo>
                      <a:pt x="784" y="48666"/>
                    </a:lnTo>
                    <a:lnTo>
                      <a:pt x="3137" y="38000"/>
                    </a:lnTo>
                    <a:lnTo>
                      <a:pt x="7843" y="27333"/>
                    </a:lnTo>
                    <a:lnTo>
                      <a:pt x="14117" y="18666"/>
                    </a:lnTo>
                    <a:lnTo>
                      <a:pt x="22745" y="11333"/>
                    </a:lnTo>
                    <a:lnTo>
                      <a:pt x="32941" y="5333"/>
                    </a:lnTo>
                    <a:lnTo>
                      <a:pt x="44705" y="1333"/>
                    </a:lnTo>
                    <a:lnTo>
                      <a:pt x="58823" y="0"/>
                    </a:lnTo>
                    <a:lnTo>
                      <a:pt x="73725" y="1333"/>
                    </a:lnTo>
                    <a:lnTo>
                      <a:pt x="87058" y="5333"/>
                    </a:lnTo>
                    <a:lnTo>
                      <a:pt x="97254" y="11333"/>
                    </a:lnTo>
                    <a:lnTo>
                      <a:pt x="105882" y="18666"/>
                    </a:lnTo>
                    <a:lnTo>
                      <a:pt x="112156" y="27333"/>
                    </a:lnTo>
                    <a:lnTo>
                      <a:pt x="116862" y="38666"/>
                    </a:lnTo>
                    <a:lnTo>
                      <a:pt x="119215" y="50000"/>
                    </a:lnTo>
                    <a:lnTo>
                      <a:pt x="120000" y="63333"/>
                    </a:lnTo>
                    <a:lnTo>
                      <a:pt x="17254" y="63333"/>
                    </a:lnTo>
                    <a:close/>
                    <a:moveTo>
                      <a:pt x="101960" y="50666"/>
                    </a:moveTo>
                    <a:lnTo>
                      <a:pt x="100392" y="40666"/>
                    </a:lnTo>
                    <a:lnTo>
                      <a:pt x="96470" y="31333"/>
                    </a:lnTo>
                    <a:lnTo>
                      <a:pt x="90196" y="23333"/>
                    </a:lnTo>
                    <a:lnTo>
                      <a:pt x="82352" y="17333"/>
                    </a:lnTo>
                    <a:lnTo>
                      <a:pt x="71372" y="14000"/>
                    </a:lnTo>
                    <a:lnTo>
                      <a:pt x="59607" y="12666"/>
                    </a:lnTo>
                    <a:lnTo>
                      <a:pt x="47843" y="14000"/>
                    </a:lnTo>
                    <a:lnTo>
                      <a:pt x="36862" y="18000"/>
                    </a:lnTo>
                    <a:lnTo>
                      <a:pt x="29803" y="24000"/>
                    </a:lnTo>
                    <a:lnTo>
                      <a:pt x="23529" y="32666"/>
                    </a:lnTo>
                    <a:lnTo>
                      <a:pt x="19607" y="41333"/>
                    </a:lnTo>
                    <a:lnTo>
                      <a:pt x="18039" y="50666"/>
                    </a:lnTo>
                    <a:lnTo>
                      <a:pt x="101960" y="50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28" name="Shape 228"/>
              <p:cNvSpPr/>
              <p:nvPr/>
            </p:nvSpPr>
            <p:spPr>
              <a:xfrm>
                <a:off x="3713162" y="3565526"/>
                <a:ext cx="31800" cy="68400"/>
              </a:xfrm>
              <a:custGeom>
                <a:avLst/>
                <a:gdLst/>
                <a:ahLst/>
                <a:cxnLst/>
                <a:rect l="0" t="0" r="0" b="0"/>
                <a:pathLst>
                  <a:path w="120000" h="120000" extrusionOk="0">
                    <a:moveTo>
                      <a:pt x="32592" y="120000"/>
                    </a:moveTo>
                    <a:lnTo>
                      <a:pt x="2962" y="120000"/>
                    </a:lnTo>
                    <a:lnTo>
                      <a:pt x="2962" y="29655"/>
                    </a:lnTo>
                    <a:lnTo>
                      <a:pt x="1481" y="16551"/>
                    </a:lnTo>
                    <a:lnTo>
                      <a:pt x="0" y="4137"/>
                    </a:lnTo>
                    <a:lnTo>
                      <a:pt x="32592" y="4137"/>
                    </a:lnTo>
                    <a:lnTo>
                      <a:pt x="32592" y="20689"/>
                    </a:lnTo>
                    <a:lnTo>
                      <a:pt x="34074" y="20689"/>
                    </a:lnTo>
                    <a:lnTo>
                      <a:pt x="42962" y="13103"/>
                    </a:lnTo>
                    <a:lnTo>
                      <a:pt x="56296" y="6896"/>
                    </a:lnTo>
                    <a:lnTo>
                      <a:pt x="72592" y="1379"/>
                    </a:lnTo>
                    <a:lnTo>
                      <a:pt x="90370" y="0"/>
                    </a:lnTo>
                    <a:lnTo>
                      <a:pt x="120000" y="0"/>
                    </a:lnTo>
                    <a:lnTo>
                      <a:pt x="120000" y="13793"/>
                    </a:lnTo>
                    <a:lnTo>
                      <a:pt x="111111" y="13793"/>
                    </a:lnTo>
                    <a:lnTo>
                      <a:pt x="102222" y="13103"/>
                    </a:lnTo>
                    <a:lnTo>
                      <a:pt x="81481" y="14482"/>
                    </a:lnTo>
                    <a:lnTo>
                      <a:pt x="63703" y="17931"/>
                    </a:lnTo>
                    <a:lnTo>
                      <a:pt x="50370" y="23448"/>
                    </a:lnTo>
                    <a:lnTo>
                      <a:pt x="41481" y="30344"/>
                    </a:lnTo>
                    <a:lnTo>
                      <a:pt x="35555" y="40000"/>
                    </a:lnTo>
                    <a:lnTo>
                      <a:pt x="32592" y="50344"/>
                    </a:lnTo>
                    <a:lnTo>
                      <a:pt x="32592" y="12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29" name="Shape 229"/>
              <p:cNvSpPr/>
              <p:nvPr/>
            </p:nvSpPr>
            <p:spPr>
              <a:xfrm>
                <a:off x="3749676" y="3567112"/>
                <a:ext cx="61800" cy="66600"/>
              </a:xfrm>
              <a:custGeom>
                <a:avLst/>
                <a:gdLst/>
                <a:ahLst/>
                <a:cxnLst/>
                <a:rect l="0" t="0" r="0" b="0"/>
                <a:pathLst>
                  <a:path w="120000" h="120000" extrusionOk="0">
                    <a:moveTo>
                      <a:pt x="16603" y="0"/>
                    </a:moveTo>
                    <a:lnTo>
                      <a:pt x="61132" y="100714"/>
                    </a:lnTo>
                    <a:lnTo>
                      <a:pt x="103396" y="0"/>
                    </a:lnTo>
                    <a:lnTo>
                      <a:pt x="120000" y="0"/>
                    </a:lnTo>
                    <a:lnTo>
                      <a:pt x="69433" y="120000"/>
                    </a:lnTo>
                    <a:lnTo>
                      <a:pt x="52075" y="120000"/>
                    </a:lnTo>
                    <a:lnTo>
                      <a:pt x="0" y="0"/>
                    </a:lnTo>
                    <a:lnTo>
                      <a:pt x="16603"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30" name="Shape 230"/>
              <p:cNvSpPr/>
              <p:nvPr/>
            </p:nvSpPr>
            <p:spPr>
              <a:xfrm>
                <a:off x="3817937" y="3536951"/>
                <a:ext cx="9600" cy="96900"/>
              </a:xfrm>
              <a:custGeom>
                <a:avLst/>
                <a:gdLst/>
                <a:ahLst/>
                <a:cxnLst/>
                <a:rect l="0" t="0" r="0" b="0"/>
                <a:pathLst>
                  <a:path w="120000" h="120000" extrusionOk="0">
                    <a:moveTo>
                      <a:pt x="120000" y="12345"/>
                    </a:moveTo>
                    <a:lnTo>
                      <a:pt x="0" y="12345"/>
                    </a:lnTo>
                    <a:lnTo>
                      <a:pt x="0" y="0"/>
                    </a:lnTo>
                    <a:lnTo>
                      <a:pt x="120000" y="0"/>
                    </a:lnTo>
                    <a:lnTo>
                      <a:pt x="120000" y="12345"/>
                    </a:lnTo>
                    <a:close/>
                    <a:moveTo>
                      <a:pt x="115000" y="37037"/>
                    </a:moveTo>
                    <a:lnTo>
                      <a:pt x="115000" y="120000"/>
                    </a:lnTo>
                    <a:lnTo>
                      <a:pt x="10000" y="120000"/>
                    </a:lnTo>
                    <a:lnTo>
                      <a:pt x="10000" y="37037"/>
                    </a:lnTo>
                    <a:lnTo>
                      <a:pt x="115000" y="3703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31" name="Shape 231"/>
              <p:cNvSpPr/>
              <p:nvPr/>
            </p:nvSpPr>
            <p:spPr>
              <a:xfrm>
                <a:off x="3836987" y="3565526"/>
                <a:ext cx="55500" cy="71400"/>
              </a:xfrm>
              <a:custGeom>
                <a:avLst/>
                <a:gdLst/>
                <a:ahLst/>
                <a:cxnLst/>
                <a:rect l="0" t="0" r="0" b="0"/>
                <a:pathLst>
                  <a:path w="120000" h="120000" extrusionOk="0">
                    <a:moveTo>
                      <a:pt x="101276" y="38666"/>
                    </a:moveTo>
                    <a:lnTo>
                      <a:pt x="98723" y="28666"/>
                    </a:lnTo>
                    <a:lnTo>
                      <a:pt x="93617" y="21333"/>
                    </a:lnTo>
                    <a:lnTo>
                      <a:pt x="85957" y="16666"/>
                    </a:lnTo>
                    <a:lnTo>
                      <a:pt x="74893" y="14000"/>
                    </a:lnTo>
                    <a:lnTo>
                      <a:pt x="62127" y="12666"/>
                    </a:lnTo>
                    <a:lnTo>
                      <a:pt x="50212" y="14666"/>
                    </a:lnTo>
                    <a:lnTo>
                      <a:pt x="39148" y="19333"/>
                    </a:lnTo>
                    <a:lnTo>
                      <a:pt x="30638" y="26666"/>
                    </a:lnTo>
                    <a:lnTo>
                      <a:pt x="24680" y="36666"/>
                    </a:lnTo>
                    <a:lnTo>
                      <a:pt x="20425" y="47333"/>
                    </a:lnTo>
                    <a:lnTo>
                      <a:pt x="19574" y="60000"/>
                    </a:lnTo>
                    <a:lnTo>
                      <a:pt x="20425" y="72666"/>
                    </a:lnTo>
                    <a:lnTo>
                      <a:pt x="24680" y="83333"/>
                    </a:lnTo>
                    <a:lnTo>
                      <a:pt x="30638" y="93333"/>
                    </a:lnTo>
                    <a:lnTo>
                      <a:pt x="39148" y="100666"/>
                    </a:lnTo>
                    <a:lnTo>
                      <a:pt x="50212" y="106000"/>
                    </a:lnTo>
                    <a:lnTo>
                      <a:pt x="62127" y="107333"/>
                    </a:lnTo>
                    <a:lnTo>
                      <a:pt x="74042" y="106000"/>
                    </a:lnTo>
                    <a:lnTo>
                      <a:pt x="85106" y="102666"/>
                    </a:lnTo>
                    <a:lnTo>
                      <a:pt x="93617" y="97333"/>
                    </a:lnTo>
                    <a:lnTo>
                      <a:pt x="98723" y="90000"/>
                    </a:lnTo>
                    <a:lnTo>
                      <a:pt x="101276" y="81333"/>
                    </a:lnTo>
                    <a:lnTo>
                      <a:pt x="120000" y="81333"/>
                    </a:lnTo>
                    <a:lnTo>
                      <a:pt x="116595" y="93333"/>
                    </a:lnTo>
                    <a:lnTo>
                      <a:pt x="110638" y="102666"/>
                    </a:lnTo>
                    <a:lnTo>
                      <a:pt x="102127" y="110000"/>
                    </a:lnTo>
                    <a:lnTo>
                      <a:pt x="91914" y="115333"/>
                    </a:lnTo>
                    <a:lnTo>
                      <a:pt x="78297" y="119333"/>
                    </a:lnTo>
                    <a:lnTo>
                      <a:pt x="63829" y="120000"/>
                    </a:lnTo>
                    <a:lnTo>
                      <a:pt x="49361" y="118666"/>
                    </a:lnTo>
                    <a:lnTo>
                      <a:pt x="35744" y="114666"/>
                    </a:lnTo>
                    <a:lnTo>
                      <a:pt x="24680" y="108666"/>
                    </a:lnTo>
                    <a:lnTo>
                      <a:pt x="16170" y="101333"/>
                    </a:lnTo>
                    <a:lnTo>
                      <a:pt x="8510" y="92666"/>
                    </a:lnTo>
                    <a:lnTo>
                      <a:pt x="4255" y="82000"/>
                    </a:lnTo>
                    <a:lnTo>
                      <a:pt x="851" y="71333"/>
                    </a:lnTo>
                    <a:lnTo>
                      <a:pt x="0" y="60666"/>
                    </a:lnTo>
                    <a:lnTo>
                      <a:pt x="1702" y="48666"/>
                    </a:lnTo>
                    <a:lnTo>
                      <a:pt x="4255" y="38000"/>
                    </a:lnTo>
                    <a:lnTo>
                      <a:pt x="9361" y="27333"/>
                    </a:lnTo>
                    <a:lnTo>
                      <a:pt x="17021" y="18666"/>
                    </a:lnTo>
                    <a:lnTo>
                      <a:pt x="25531" y="11333"/>
                    </a:lnTo>
                    <a:lnTo>
                      <a:pt x="36595" y="5333"/>
                    </a:lnTo>
                    <a:lnTo>
                      <a:pt x="50212" y="1333"/>
                    </a:lnTo>
                    <a:lnTo>
                      <a:pt x="64680" y="0"/>
                    </a:lnTo>
                    <a:lnTo>
                      <a:pt x="78297" y="1333"/>
                    </a:lnTo>
                    <a:lnTo>
                      <a:pt x="91914" y="5333"/>
                    </a:lnTo>
                    <a:lnTo>
                      <a:pt x="102978" y="10666"/>
                    </a:lnTo>
                    <a:lnTo>
                      <a:pt x="111489" y="18000"/>
                    </a:lnTo>
                    <a:lnTo>
                      <a:pt x="117446" y="26666"/>
                    </a:lnTo>
                    <a:lnTo>
                      <a:pt x="120000" y="38666"/>
                    </a:lnTo>
                    <a:lnTo>
                      <a:pt x="101276" y="38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32" name="Shape 232"/>
              <p:cNvSpPr/>
              <p:nvPr/>
            </p:nvSpPr>
            <p:spPr>
              <a:xfrm>
                <a:off x="3900487" y="3565526"/>
                <a:ext cx="60300" cy="71400"/>
              </a:xfrm>
              <a:custGeom>
                <a:avLst/>
                <a:gdLst/>
                <a:ahLst/>
                <a:cxnLst/>
                <a:rect l="0" t="0" r="0" b="0"/>
                <a:pathLst>
                  <a:path w="120000" h="120000" extrusionOk="0">
                    <a:moveTo>
                      <a:pt x="17254" y="63333"/>
                    </a:moveTo>
                    <a:lnTo>
                      <a:pt x="18039" y="73333"/>
                    </a:lnTo>
                    <a:lnTo>
                      <a:pt x="21176" y="82000"/>
                    </a:lnTo>
                    <a:lnTo>
                      <a:pt x="25098" y="91333"/>
                    </a:lnTo>
                    <a:lnTo>
                      <a:pt x="31372" y="98000"/>
                    </a:lnTo>
                    <a:lnTo>
                      <a:pt x="40000" y="102666"/>
                    </a:lnTo>
                    <a:lnTo>
                      <a:pt x="50980" y="106000"/>
                    </a:lnTo>
                    <a:lnTo>
                      <a:pt x="63529" y="107333"/>
                    </a:lnTo>
                    <a:lnTo>
                      <a:pt x="76862" y="105333"/>
                    </a:lnTo>
                    <a:lnTo>
                      <a:pt x="87843" y="100000"/>
                    </a:lnTo>
                    <a:lnTo>
                      <a:pt x="96470" y="91333"/>
                    </a:lnTo>
                    <a:lnTo>
                      <a:pt x="101176" y="80666"/>
                    </a:lnTo>
                    <a:lnTo>
                      <a:pt x="118431" y="80666"/>
                    </a:lnTo>
                    <a:lnTo>
                      <a:pt x="113725" y="93333"/>
                    </a:lnTo>
                    <a:lnTo>
                      <a:pt x="106666" y="102666"/>
                    </a:lnTo>
                    <a:lnTo>
                      <a:pt x="97254" y="110000"/>
                    </a:lnTo>
                    <a:lnTo>
                      <a:pt x="86274" y="115333"/>
                    </a:lnTo>
                    <a:lnTo>
                      <a:pt x="72941" y="119333"/>
                    </a:lnTo>
                    <a:lnTo>
                      <a:pt x="58039" y="120000"/>
                    </a:lnTo>
                    <a:lnTo>
                      <a:pt x="44705" y="118666"/>
                    </a:lnTo>
                    <a:lnTo>
                      <a:pt x="32156" y="114666"/>
                    </a:lnTo>
                    <a:lnTo>
                      <a:pt x="22745" y="108666"/>
                    </a:lnTo>
                    <a:lnTo>
                      <a:pt x="14901" y="101333"/>
                    </a:lnTo>
                    <a:lnTo>
                      <a:pt x="7843" y="92666"/>
                    </a:lnTo>
                    <a:lnTo>
                      <a:pt x="3137" y="82000"/>
                    </a:lnTo>
                    <a:lnTo>
                      <a:pt x="784" y="71333"/>
                    </a:lnTo>
                    <a:lnTo>
                      <a:pt x="0" y="60666"/>
                    </a:lnTo>
                    <a:lnTo>
                      <a:pt x="784" y="48666"/>
                    </a:lnTo>
                    <a:lnTo>
                      <a:pt x="3137" y="38000"/>
                    </a:lnTo>
                    <a:lnTo>
                      <a:pt x="7843" y="27333"/>
                    </a:lnTo>
                    <a:lnTo>
                      <a:pt x="14901" y="18666"/>
                    </a:lnTo>
                    <a:lnTo>
                      <a:pt x="23529" y="11333"/>
                    </a:lnTo>
                    <a:lnTo>
                      <a:pt x="32941" y="5333"/>
                    </a:lnTo>
                    <a:lnTo>
                      <a:pt x="45490" y="1333"/>
                    </a:lnTo>
                    <a:lnTo>
                      <a:pt x="59607" y="0"/>
                    </a:lnTo>
                    <a:lnTo>
                      <a:pt x="75294" y="1333"/>
                    </a:lnTo>
                    <a:lnTo>
                      <a:pt x="87843" y="5333"/>
                    </a:lnTo>
                    <a:lnTo>
                      <a:pt x="98039" y="11333"/>
                    </a:lnTo>
                    <a:lnTo>
                      <a:pt x="106666" y="18666"/>
                    </a:lnTo>
                    <a:lnTo>
                      <a:pt x="112941" y="27333"/>
                    </a:lnTo>
                    <a:lnTo>
                      <a:pt x="116862" y="38666"/>
                    </a:lnTo>
                    <a:lnTo>
                      <a:pt x="119215" y="50000"/>
                    </a:lnTo>
                    <a:lnTo>
                      <a:pt x="120000" y="63333"/>
                    </a:lnTo>
                    <a:lnTo>
                      <a:pt x="17254" y="63333"/>
                    </a:lnTo>
                    <a:close/>
                    <a:moveTo>
                      <a:pt x="102745" y="50666"/>
                    </a:moveTo>
                    <a:lnTo>
                      <a:pt x="100392" y="40666"/>
                    </a:lnTo>
                    <a:lnTo>
                      <a:pt x="96470" y="31333"/>
                    </a:lnTo>
                    <a:lnTo>
                      <a:pt x="90980" y="23333"/>
                    </a:lnTo>
                    <a:lnTo>
                      <a:pt x="83137" y="17333"/>
                    </a:lnTo>
                    <a:lnTo>
                      <a:pt x="72156" y="14000"/>
                    </a:lnTo>
                    <a:lnTo>
                      <a:pt x="59607" y="12666"/>
                    </a:lnTo>
                    <a:lnTo>
                      <a:pt x="47843" y="14000"/>
                    </a:lnTo>
                    <a:lnTo>
                      <a:pt x="37647" y="18000"/>
                    </a:lnTo>
                    <a:lnTo>
                      <a:pt x="29803" y="24000"/>
                    </a:lnTo>
                    <a:lnTo>
                      <a:pt x="23529" y="32666"/>
                    </a:lnTo>
                    <a:lnTo>
                      <a:pt x="19607" y="41333"/>
                    </a:lnTo>
                    <a:lnTo>
                      <a:pt x="18039" y="50666"/>
                    </a:lnTo>
                    <a:lnTo>
                      <a:pt x="102745" y="50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33" name="Shape 233"/>
              <p:cNvSpPr/>
              <p:nvPr/>
            </p:nvSpPr>
            <p:spPr>
              <a:xfrm>
                <a:off x="3965576" y="3565526"/>
                <a:ext cx="54000" cy="71400"/>
              </a:xfrm>
              <a:custGeom>
                <a:avLst/>
                <a:gdLst/>
                <a:ahLst/>
                <a:cxnLst/>
                <a:rect l="0" t="0" r="0" b="0"/>
                <a:pathLst>
                  <a:path w="120000" h="120000" extrusionOk="0">
                    <a:moveTo>
                      <a:pt x="60000" y="0"/>
                    </a:moveTo>
                    <a:lnTo>
                      <a:pt x="74117" y="666"/>
                    </a:lnTo>
                    <a:lnTo>
                      <a:pt x="86470" y="3333"/>
                    </a:lnTo>
                    <a:lnTo>
                      <a:pt x="97058" y="7333"/>
                    </a:lnTo>
                    <a:lnTo>
                      <a:pt x="105882" y="12666"/>
                    </a:lnTo>
                    <a:lnTo>
                      <a:pt x="111176" y="20666"/>
                    </a:lnTo>
                    <a:lnTo>
                      <a:pt x="114705" y="32000"/>
                    </a:lnTo>
                    <a:lnTo>
                      <a:pt x="95294" y="32000"/>
                    </a:lnTo>
                    <a:lnTo>
                      <a:pt x="92647" y="24000"/>
                    </a:lnTo>
                    <a:lnTo>
                      <a:pt x="87352" y="18666"/>
                    </a:lnTo>
                    <a:lnTo>
                      <a:pt x="78529" y="15333"/>
                    </a:lnTo>
                    <a:lnTo>
                      <a:pt x="68823" y="13333"/>
                    </a:lnTo>
                    <a:lnTo>
                      <a:pt x="58235" y="12666"/>
                    </a:lnTo>
                    <a:lnTo>
                      <a:pt x="48529" y="13333"/>
                    </a:lnTo>
                    <a:lnTo>
                      <a:pt x="38823" y="15333"/>
                    </a:lnTo>
                    <a:lnTo>
                      <a:pt x="31764" y="18666"/>
                    </a:lnTo>
                    <a:lnTo>
                      <a:pt x="26470" y="24000"/>
                    </a:lnTo>
                    <a:lnTo>
                      <a:pt x="24705" y="31333"/>
                    </a:lnTo>
                    <a:lnTo>
                      <a:pt x="26470" y="37333"/>
                    </a:lnTo>
                    <a:lnTo>
                      <a:pt x="31764" y="41333"/>
                    </a:lnTo>
                    <a:lnTo>
                      <a:pt x="38823" y="44666"/>
                    </a:lnTo>
                    <a:lnTo>
                      <a:pt x="50294" y="47333"/>
                    </a:lnTo>
                    <a:lnTo>
                      <a:pt x="62647" y="49333"/>
                    </a:lnTo>
                    <a:lnTo>
                      <a:pt x="77647" y="52666"/>
                    </a:lnTo>
                    <a:lnTo>
                      <a:pt x="94411" y="56666"/>
                    </a:lnTo>
                    <a:lnTo>
                      <a:pt x="105000" y="61333"/>
                    </a:lnTo>
                    <a:lnTo>
                      <a:pt x="112058" y="66666"/>
                    </a:lnTo>
                    <a:lnTo>
                      <a:pt x="118235" y="74000"/>
                    </a:lnTo>
                    <a:lnTo>
                      <a:pt x="120000" y="82666"/>
                    </a:lnTo>
                    <a:lnTo>
                      <a:pt x="118235" y="93333"/>
                    </a:lnTo>
                    <a:lnTo>
                      <a:pt x="112058" y="101333"/>
                    </a:lnTo>
                    <a:lnTo>
                      <a:pt x="105000" y="108000"/>
                    </a:lnTo>
                    <a:lnTo>
                      <a:pt x="94411" y="113333"/>
                    </a:lnTo>
                    <a:lnTo>
                      <a:pt x="82941" y="117333"/>
                    </a:lnTo>
                    <a:lnTo>
                      <a:pt x="69705" y="119333"/>
                    </a:lnTo>
                    <a:lnTo>
                      <a:pt x="56470" y="120000"/>
                    </a:lnTo>
                    <a:lnTo>
                      <a:pt x="45882" y="119333"/>
                    </a:lnTo>
                    <a:lnTo>
                      <a:pt x="34411" y="118000"/>
                    </a:lnTo>
                    <a:lnTo>
                      <a:pt x="23823" y="114000"/>
                    </a:lnTo>
                    <a:lnTo>
                      <a:pt x="15000" y="109333"/>
                    </a:lnTo>
                    <a:lnTo>
                      <a:pt x="7058" y="103333"/>
                    </a:lnTo>
                    <a:lnTo>
                      <a:pt x="1764" y="95333"/>
                    </a:lnTo>
                    <a:lnTo>
                      <a:pt x="0" y="85333"/>
                    </a:lnTo>
                    <a:lnTo>
                      <a:pt x="20294" y="85333"/>
                    </a:lnTo>
                    <a:lnTo>
                      <a:pt x="22058" y="93333"/>
                    </a:lnTo>
                    <a:lnTo>
                      <a:pt x="26470" y="98666"/>
                    </a:lnTo>
                    <a:lnTo>
                      <a:pt x="33529" y="102666"/>
                    </a:lnTo>
                    <a:lnTo>
                      <a:pt x="41470" y="105333"/>
                    </a:lnTo>
                    <a:lnTo>
                      <a:pt x="51176" y="106666"/>
                    </a:lnTo>
                    <a:lnTo>
                      <a:pt x="60882" y="107333"/>
                    </a:lnTo>
                    <a:lnTo>
                      <a:pt x="70588" y="106666"/>
                    </a:lnTo>
                    <a:lnTo>
                      <a:pt x="79411" y="105333"/>
                    </a:lnTo>
                    <a:lnTo>
                      <a:pt x="88235" y="102000"/>
                    </a:lnTo>
                    <a:lnTo>
                      <a:pt x="94411" y="98000"/>
                    </a:lnTo>
                    <a:lnTo>
                      <a:pt x="98823" y="92666"/>
                    </a:lnTo>
                    <a:lnTo>
                      <a:pt x="100588" y="84666"/>
                    </a:lnTo>
                    <a:lnTo>
                      <a:pt x="97941" y="78000"/>
                    </a:lnTo>
                    <a:lnTo>
                      <a:pt x="93529" y="72666"/>
                    </a:lnTo>
                    <a:lnTo>
                      <a:pt x="85588" y="69333"/>
                    </a:lnTo>
                    <a:lnTo>
                      <a:pt x="75000" y="66666"/>
                    </a:lnTo>
                    <a:lnTo>
                      <a:pt x="64411" y="64000"/>
                    </a:lnTo>
                    <a:lnTo>
                      <a:pt x="52941" y="62666"/>
                    </a:lnTo>
                    <a:lnTo>
                      <a:pt x="42352" y="60666"/>
                    </a:lnTo>
                    <a:lnTo>
                      <a:pt x="32647" y="57333"/>
                    </a:lnTo>
                    <a:lnTo>
                      <a:pt x="24705" y="54666"/>
                    </a:lnTo>
                    <a:lnTo>
                      <a:pt x="16764" y="50666"/>
                    </a:lnTo>
                    <a:lnTo>
                      <a:pt x="11470" y="46000"/>
                    </a:lnTo>
                    <a:lnTo>
                      <a:pt x="6176" y="40000"/>
                    </a:lnTo>
                    <a:lnTo>
                      <a:pt x="5294" y="32000"/>
                    </a:lnTo>
                    <a:lnTo>
                      <a:pt x="7058" y="22666"/>
                    </a:lnTo>
                    <a:lnTo>
                      <a:pt x="12352" y="15333"/>
                    </a:lnTo>
                    <a:lnTo>
                      <a:pt x="18529" y="10000"/>
                    </a:lnTo>
                    <a:lnTo>
                      <a:pt x="27352" y="5333"/>
                    </a:lnTo>
                    <a:lnTo>
                      <a:pt x="37941" y="2666"/>
                    </a:lnTo>
                    <a:lnTo>
                      <a:pt x="49411" y="666"/>
                    </a:lnTo>
                    <a:lnTo>
                      <a:pt x="60000"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FX Orange">
    <p:bg>
      <p:bgPr>
        <a:solidFill>
          <a:schemeClr val="accent2"/>
        </a:solidFill>
        <a:effectLst/>
      </p:bgPr>
    </p:bg>
    <p:spTree>
      <p:nvGrpSpPr>
        <p:cNvPr id="1" name="Shape 234"/>
        <p:cNvGrpSpPr/>
        <p:nvPr/>
      </p:nvGrpSpPr>
      <p:grpSpPr>
        <a:xfrm>
          <a:off x="0" y="0"/>
          <a:ext cx="0" cy="0"/>
          <a:chOff x="0" y="0"/>
          <a:chExt cx="0" cy="0"/>
        </a:xfrm>
      </p:grpSpPr>
      <p:sp>
        <p:nvSpPr>
          <p:cNvPr id="235" name="Shape 235"/>
          <p:cNvSpPr txBox="1">
            <a:spLocks noGrp="1"/>
          </p:cNvSpPr>
          <p:nvPr>
            <p:ph type="ctrTitle"/>
          </p:nvPr>
        </p:nvSpPr>
        <p:spPr>
          <a:xfrm>
            <a:off x="1680796" y="2509024"/>
            <a:ext cx="7031400" cy="547500"/>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4000" b="0"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236" name="Shape 236"/>
          <p:cNvSpPr txBox="1">
            <a:spLocks noGrp="1"/>
          </p:cNvSpPr>
          <p:nvPr>
            <p:ph type="subTitle" idx="1"/>
          </p:nvPr>
        </p:nvSpPr>
        <p:spPr>
          <a:xfrm>
            <a:off x="1680797" y="3694834"/>
            <a:ext cx="7022100" cy="478500"/>
          </a:xfrm>
          <a:prstGeom prst="rect">
            <a:avLst/>
          </a:prstGeom>
          <a:noFill/>
          <a:ln>
            <a:noFill/>
          </a:ln>
        </p:spPr>
        <p:txBody>
          <a:bodyPr lIns="68575" tIns="68575" rIns="68575" bIns="68575" anchor="t" anchorCtr="0"/>
          <a:lstStyle>
            <a:lvl1pPr marL="0" marR="0" lvl="0" indent="0" algn="l" rtl="0">
              <a:lnSpc>
                <a:spcPct val="80000"/>
              </a:lnSpc>
              <a:spcBef>
                <a:spcPts val="400"/>
              </a:spcBef>
              <a:spcAft>
                <a:spcPts val="0"/>
              </a:spcAft>
              <a:buClr>
                <a:schemeClr val="lt1"/>
              </a:buClr>
              <a:buFont typeface="Arial"/>
              <a:buNone/>
              <a:defRPr sz="1700" b="1" i="0" u="none" strike="noStrike" cap="none">
                <a:solidFill>
                  <a:schemeClr val="lt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37" name="Shape 237"/>
          <p:cNvSpPr txBox="1">
            <a:spLocks noGrp="1"/>
          </p:cNvSpPr>
          <p:nvPr>
            <p:ph type="body" idx="2"/>
          </p:nvPr>
        </p:nvSpPr>
        <p:spPr>
          <a:xfrm>
            <a:off x="1680797" y="4183652"/>
            <a:ext cx="7024200" cy="2328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0" i="0" u="none" strike="noStrike" cap="none">
                <a:solidFill>
                  <a:schemeClr val="lt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grpSp>
        <p:nvGrpSpPr>
          <p:cNvPr id="238" name="Shape 238"/>
          <p:cNvGrpSpPr/>
          <p:nvPr/>
        </p:nvGrpSpPr>
        <p:grpSpPr>
          <a:xfrm rot="-5400000">
            <a:off x="-344383" y="2142400"/>
            <a:ext cx="2393461" cy="942876"/>
            <a:chOff x="3038475" y="3230563"/>
            <a:chExt cx="1031886" cy="406499"/>
          </a:xfrm>
        </p:grpSpPr>
        <p:grpSp>
          <p:nvGrpSpPr>
            <p:cNvPr id="239" name="Shape 239"/>
            <p:cNvGrpSpPr/>
            <p:nvPr/>
          </p:nvGrpSpPr>
          <p:grpSpPr>
            <a:xfrm>
              <a:off x="3038475" y="3230563"/>
              <a:ext cx="1031886" cy="279300"/>
              <a:chOff x="3038475" y="3230563"/>
              <a:chExt cx="1031886" cy="279300"/>
            </a:xfrm>
          </p:grpSpPr>
          <p:sp>
            <p:nvSpPr>
              <p:cNvPr id="240" name="Shape 240"/>
              <p:cNvSpPr/>
              <p:nvPr/>
            </p:nvSpPr>
            <p:spPr>
              <a:xfrm>
                <a:off x="3038475" y="3230563"/>
                <a:ext cx="936600" cy="279300"/>
              </a:xfrm>
              <a:custGeom>
                <a:avLst/>
                <a:gdLst/>
                <a:ahLst/>
                <a:cxnLst/>
                <a:rect l="0" t="0" r="0" b="0"/>
                <a:pathLst>
                  <a:path w="120000" h="120000" extrusionOk="0">
                    <a:moveTo>
                      <a:pt x="109881" y="77667"/>
                    </a:moveTo>
                    <a:lnTo>
                      <a:pt x="119847" y="40113"/>
                    </a:lnTo>
                    <a:lnTo>
                      <a:pt x="108152" y="40113"/>
                    </a:lnTo>
                    <a:lnTo>
                      <a:pt x="104084" y="55647"/>
                    </a:lnTo>
                    <a:lnTo>
                      <a:pt x="99864" y="40113"/>
                    </a:lnTo>
                    <a:lnTo>
                      <a:pt x="77593" y="40113"/>
                    </a:lnTo>
                    <a:lnTo>
                      <a:pt x="77593" y="30042"/>
                    </a:lnTo>
                    <a:lnTo>
                      <a:pt x="88118" y="30042"/>
                    </a:lnTo>
                    <a:lnTo>
                      <a:pt x="88118" y="0"/>
                    </a:lnTo>
                    <a:lnTo>
                      <a:pt x="59796" y="0"/>
                    </a:lnTo>
                    <a:lnTo>
                      <a:pt x="59796" y="47283"/>
                    </a:lnTo>
                    <a:lnTo>
                      <a:pt x="59694" y="47283"/>
                    </a:lnTo>
                    <a:lnTo>
                      <a:pt x="58779" y="44210"/>
                    </a:lnTo>
                    <a:lnTo>
                      <a:pt x="57762" y="41991"/>
                    </a:lnTo>
                    <a:lnTo>
                      <a:pt x="56694" y="39943"/>
                    </a:lnTo>
                    <a:lnTo>
                      <a:pt x="55525" y="38918"/>
                    </a:lnTo>
                    <a:lnTo>
                      <a:pt x="54355" y="38236"/>
                    </a:lnTo>
                    <a:lnTo>
                      <a:pt x="53084" y="38065"/>
                    </a:lnTo>
                    <a:lnTo>
                      <a:pt x="51355" y="38406"/>
                    </a:lnTo>
                    <a:lnTo>
                      <a:pt x="49728" y="39601"/>
                    </a:lnTo>
                    <a:lnTo>
                      <a:pt x="48254" y="41820"/>
                    </a:lnTo>
                    <a:lnTo>
                      <a:pt x="46881" y="44551"/>
                    </a:lnTo>
                    <a:lnTo>
                      <a:pt x="45610" y="47795"/>
                    </a:lnTo>
                    <a:lnTo>
                      <a:pt x="44542" y="51891"/>
                    </a:lnTo>
                    <a:lnTo>
                      <a:pt x="43677" y="56330"/>
                    </a:lnTo>
                    <a:lnTo>
                      <a:pt x="42915" y="60938"/>
                    </a:lnTo>
                    <a:lnTo>
                      <a:pt x="42355" y="66230"/>
                    </a:lnTo>
                    <a:lnTo>
                      <a:pt x="41745" y="60597"/>
                    </a:lnTo>
                    <a:lnTo>
                      <a:pt x="40881" y="55476"/>
                    </a:lnTo>
                    <a:lnTo>
                      <a:pt x="39915" y="51038"/>
                    </a:lnTo>
                    <a:lnTo>
                      <a:pt x="38745" y="46941"/>
                    </a:lnTo>
                    <a:lnTo>
                      <a:pt x="37372" y="43869"/>
                    </a:lnTo>
                    <a:lnTo>
                      <a:pt x="35949" y="41308"/>
                    </a:lnTo>
                    <a:lnTo>
                      <a:pt x="34271" y="39260"/>
                    </a:lnTo>
                    <a:lnTo>
                      <a:pt x="32440" y="38065"/>
                    </a:lnTo>
                    <a:lnTo>
                      <a:pt x="30457" y="37724"/>
                    </a:lnTo>
                    <a:lnTo>
                      <a:pt x="28372" y="38065"/>
                    </a:lnTo>
                    <a:lnTo>
                      <a:pt x="26491" y="39431"/>
                    </a:lnTo>
                    <a:lnTo>
                      <a:pt x="24711" y="41650"/>
                    </a:lnTo>
                    <a:lnTo>
                      <a:pt x="23084" y="44551"/>
                    </a:lnTo>
                    <a:lnTo>
                      <a:pt x="21711" y="48136"/>
                    </a:lnTo>
                    <a:lnTo>
                      <a:pt x="20491" y="52574"/>
                    </a:lnTo>
                    <a:lnTo>
                      <a:pt x="19525" y="57524"/>
                    </a:lnTo>
                    <a:lnTo>
                      <a:pt x="19525" y="42332"/>
                    </a:lnTo>
                    <a:lnTo>
                      <a:pt x="9203" y="42332"/>
                    </a:lnTo>
                    <a:lnTo>
                      <a:pt x="9203" y="25604"/>
                    </a:lnTo>
                    <a:lnTo>
                      <a:pt x="20440" y="25604"/>
                    </a:lnTo>
                    <a:lnTo>
                      <a:pt x="20440" y="0"/>
                    </a:lnTo>
                    <a:lnTo>
                      <a:pt x="0" y="0"/>
                    </a:lnTo>
                    <a:lnTo>
                      <a:pt x="0" y="115732"/>
                    </a:lnTo>
                    <a:lnTo>
                      <a:pt x="9203" y="115732"/>
                    </a:lnTo>
                    <a:lnTo>
                      <a:pt x="9203" y="67083"/>
                    </a:lnTo>
                    <a:lnTo>
                      <a:pt x="18355" y="67083"/>
                    </a:lnTo>
                    <a:lnTo>
                      <a:pt x="18050" y="72716"/>
                    </a:lnTo>
                    <a:lnTo>
                      <a:pt x="17949" y="78520"/>
                    </a:lnTo>
                    <a:lnTo>
                      <a:pt x="18050" y="84836"/>
                    </a:lnTo>
                    <a:lnTo>
                      <a:pt x="18457" y="90810"/>
                    </a:lnTo>
                    <a:lnTo>
                      <a:pt x="19118" y="96443"/>
                    </a:lnTo>
                    <a:lnTo>
                      <a:pt x="19932" y="101564"/>
                    </a:lnTo>
                    <a:lnTo>
                      <a:pt x="20949" y="106002"/>
                    </a:lnTo>
                    <a:lnTo>
                      <a:pt x="22220" y="110099"/>
                    </a:lnTo>
                    <a:lnTo>
                      <a:pt x="23593" y="113342"/>
                    </a:lnTo>
                    <a:lnTo>
                      <a:pt x="25118" y="116073"/>
                    </a:lnTo>
                    <a:lnTo>
                      <a:pt x="26796" y="117951"/>
                    </a:lnTo>
                    <a:lnTo>
                      <a:pt x="28576" y="119146"/>
                    </a:lnTo>
                    <a:lnTo>
                      <a:pt x="30457" y="119658"/>
                    </a:lnTo>
                    <a:lnTo>
                      <a:pt x="32389" y="119317"/>
                    </a:lnTo>
                    <a:lnTo>
                      <a:pt x="34118" y="118293"/>
                    </a:lnTo>
                    <a:lnTo>
                      <a:pt x="35745" y="116586"/>
                    </a:lnTo>
                    <a:lnTo>
                      <a:pt x="37169" y="114196"/>
                    </a:lnTo>
                    <a:lnTo>
                      <a:pt x="38491" y="111294"/>
                    </a:lnTo>
                    <a:lnTo>
                      <a:pt x="39661" y="107709"/>
                    </a:lnTo>
                    <a:lnTo>
                      <a:pt x="40677" y="103442"/>
                    </a:lnTo>
                    <a:lnTo>
                      <a:pt x="41542" y="98662"/>
                    </a:lnTo>
                    <a:lnTo>
                      <a:pt x="42355" y="93371"/>
                    </a:lnTo>
                    <a:lnTo>
                      <a:pt x="34474" y="93371"/>
                    </a:lnTo>
                    <a:lnTo>
                      <a:pt x="33966" y="95590"/>
                    </a:lnTo>
                    <a:lnTo>
                      <a:pt x="33457" y="97297"/>
                    </a:lnTo>
                    <a:lnTo>
                      <a:pt x="32847" y="98492"/>
                    </a:lnTo>
                    <a:lnTo>
                      <a:pt x="32237" y="99345"/>
                    </a:lnTo>
                    <a:lnTo>
                      <a:pt x="31474" y="99687"/>
                    </a:lnTo>
                    <a:lnTo>
                      <a:pt x="30457" y="99857"/>
                    </a:lnTo>
                    <a:lnTo>
                      <a:pt x="29440" y="99516"/>
                    </a:lnTo>
                    <a:lnTo>
                      <a:pt x="28474" y="98321"/>
                    </a:lnTo>
                    <a:lnTo>
                      <a:pt x="27661" y="96443"/>
                    </a:lnTo>
                    <a:lnTo>
                      <a:pt x="26898" y="94054"/>
                    </a:lnTo>
                    <a:lnTo>
                      <a:pt x="26338" y="90981"/>
                    </a:lnTo>
                    <a:lnTo>
                      <a:pt x="25983" y="87738"/>
                    </a:lnTo>
                    <a:lnTo>
                      <a:pt x="25881" y="84153"/>
                    </a:lnTo>
                    <a:lnTo>
                      <a:pt x="41898" y="84153"/>
                    </a:lnTo>
                    <a:lnTo>
                      <a:pt x="42254" y="89786"/>
                    </a:lnTo>
                    <a:lnTo>
                      <a:pt x="42762" y="95248"/>
                    </a:lnTo>
                    <a:lnTo>
                      <a:pt x="43474" y="100540"/>
                    </a:lnTo>
                    <a:lnTo>
                      <a:pt x="44389" y="104978"/>
                    </a:lnTo>
                    <a:lnTo>
                      <a:pt x="45457" y="109246"/>
                    </a:lnTo>
                    <a:lnTo>
                      <a:pt x="46779" y="112830"/>
                    </a:lnTo>
                    <a:lnTo>
                      <a:pt x="48203" y="115903"/>
                    </a:lnTo>
                    <a:lnTo>
                      <a:pt x="49677" y="118122"/>
                    </a:lnTo>
                    <a:lnTo>
                      <a:pt x="51355" y="119487"/>
                    </a:lnTo>
                    <a:lnTo>
                      <a:pt x="53135" y="120000"/>
                    </a:lnTo>
                    <a:lnTo>
                      <a:pt x="54457" y="119487"/>
                    </a:lnTo>
                    <a:lnTo>
                      <a:pt x="55677" y="118634"/>
                    </a:lnTo>
                    <a:lnTo>
                      <a:pt x="56898" y="116927"/>
                    </a:lnTo>
                    <a:lnTo>
                      <a:pt x="57915" y="114537"/>
                    </a:lnTo>
                    <a:lnTo>
                      <a:pt x="58881" y="111635"/>
                    </a:lnTo>
                    <a:lnTo>
                      <a:pt x="59694" y="108392"/>
                    </a:lnTo>
                    <a:lnTo>
                      <a:pt x="59796" y="108392"/>
                    </a:lnTo>
                    <a:lnTo>
                      <a:pt x="59796" y="115732"/>
                    </a:lnTo>
                    <a:lnTo>
                      <a:pt x="99610" y="115732"/>
                    </a:lnTo>
                    <a:lnTo>
                      <a:pt x="103728" y="100199"/>
                    </a:lnTo>
                    <a:lnTo>
                      <a:pt x="107898" y="115732"/>
                    </a:lnTo>
                    <a:lnTo>
                      <a:pt x="120000" y="115732"/>
                    </a:lnTo>
                    <a:lnTo>
                      <a:pt x="109881" y="77667"/>
                    </a:lnTo>
                    <a:close/>
                    <a:moveTo>
                      <a:pt x="26135" y="67425"/>
                    </a:moveTo>
                    <a:lnTo>
                      <a:pt x="26491" y="64011"/>
                    </a:lnTo>
                    <a:lnTo>
                      <a:pt x="27000" y="60938"/>
                    </a:lnTo>
                    <a:lnTo>
                      <a:pt x="27711" y="58549"/>
                    </a:lnTo>
                    <a:lnTo>
                      <a:pt x="28525" y="56842"/>
                    </a:lnTo>
                    <a:lnTo>
                      <a:pt x="29491" y="55476"/>
                    </a:lnTo>
                    <a:lnTo>
                      <a:pt x="30457" y="55135"/>
                    </a:lnTo>
                    <a:lnTo>
                      <a:pt x="31576" y="55476"/>
                    </a:lnTo>
                    <a:lnTo>
                      <a:pt x="32542" y="56842"/>
                    </a:lnTo>
                    <a:lnTo>
                      <a:pt x="33355" y="58549"/>
                    </a:lnTo>
                    <a:lnTo>
                      <a:pt x="34067" y="60938"/>
                    </a:lnTo>
                    <a:lnTo>
                      <a:pt x="34525" y="64011"/>
                    </a:lnTo>
                    <a:lnTo>
                      <a:pt x="34830" y="67425"/>
                    </a:lnTo>
                    <a:lnTo>
                      <a:pt x="34728" y="67425"/>
                    </a:lnTo>
                    <a:lnTo>
                      <a:pt x="34271" y="67425"/>
                    </a:lnTo>
                    <a:lnTo>
                      <a:pt x="33559" y="67425"/>
                    </a:lnTo>
                    <a:lnTo>
                      <a:pt x="32644" y="67425"/>
                    </a:lnTo>
                    <a:lnTo>
                      <a:pt x="31677" y="67425"/>
                    </a:lnTo>
                    <a:lnTo>
                      <a:pt x="30559" y="67425"/>
                    </a:lnTo>
                    <a:lnTo>
                      <a:pt x="27559" y="67425"/>
                    </a:lnTo>
                    <a:lnTo>
                      <a:pt x="26796" y="67425"/>
                    </a:lnTo>
                    <a:lnTo>
                      <a:pt x="26288" y="67425"/>
                    </a:lnTo>
                    <a:lnTo>
                      <a:pt x="26135" y="67425"/>
                    </a:lnTo>
                    <a:close/>
                    <a:moveTo>
                      <a:pt x="54864" y="98150"/>
                    </a:moveTo>
                    <a:lnTo>
                      <a:pt x="53796" y="97638"/>
                    </a:lnTo>
                    <a:lnTo>
                      <a:pt x="52881" y="96443"/>
                    </a:lnTo>
                    <a:lnTo>
                      <a:pt x="52067" y="94736"/>
                    </a:lnTo>
                    <a:lnTo>
                      <a:pt x="51355" y="92176"/>
                    </a:lnTo>
                    <a:lnTo>
                      <a:pt x="50796" y="89445"/>
                    </a:lnTo>
                    <a:lnTo>
                      <a:pt x="50389" y="86201"/>
                    </a:lnTo>
                    <a:lnTo>
                      <a:pt x="50135" y="82617"/>
                    </a:lnTo>
                    <a:lnTo>
                      <a:pt x="50084" y="79203"/>
                    </a:lnTo>
                    <a:lnTo>
                      <a:pt x="50135" y="75618"/>
                    </a:lnTo>
                    <a:lnTo>
                      <a:pt x="50288" y="72375"/>
                    </a:lnTo>
                    <a:lnTo>
                      <a:pt x="50593" y="69132"/>
                    </a:lnTo>
                    <a:lnTo>
                      <a:pt x="51000" y="66230"/>
                    </a:lnTo>
                    <a:lnTo>
                      <a:pt x="51508" y="63840"/>
                    </a:lnTo>
                    <a:lnTo>
                      <a:pt x="52220" y="61621"/>
                    </a:lnTo>
                    <a:lnTo>
                      <a:pt x="52983" y="60085"/>
                    </a:lnTo>
                    <a:lnTo>
                      <a:pt x="53847" y="59061"/>
                    </a:lnTo>
                    <a:lnTo>
                      <a:pt x="54864" y="58719"/>
                    </a:lnTo>
                    <a:lnTo>
                      <a:pt x="55881" y="59061"/>
                    </a:lnTo>
                    <a:lnTo>
                      <a:pt x="56847" y="60085"/>
                    </a:lnTo>
                    <a:lnTo>
                      <a:pt x="57559" y="61621"/>
                    </a:lnTo>
                    <a:lnTo>
                      <a:pt x="58220" y="63840"/>
                    </a:lnTo>
                    <a:lnTo>
                      <a:pt x="58728" y="66230"/>
                    </a:lnTo>
                    <a:lnTo>
                      <a:pt x="59084" y="69132"/>
                    </a:lnTo>
                    <a:lnTo>
                      <a:pt x="59338" y="72375"/>
                    </a:lnTo>
                    <a:lnTo>
                      <a:pt x="59491" y="75618"/>
                    </a:lnTo>
                    <a:lnTo>
                      <a:pt x="59542" y="79203"/>
                    </a:lnTo>
                    <a:lnTo>
                      <a:pt x="59491" y="82275"/>
                    </a:lnTo>
                    <a:lnTo>
                      <a:pt x="59338" y="85519"/>
                    </a:lnTo>
                    <a:lnTo>
                      <a:pt x="59084" y="88421"/>
                    </a:lnTo>
                    <a:lnTo>
                      <a:pt x="58677" y="90981"/>
                    </a:lnTo>
                    <a:lnTo>
                      <a:pt x="58169" y="93541"/>
                    </a:lnTo>
                    <a:lnTo>
                      <a:pt x="57508" y="95419"/>
                    </a:lnTo>
                    <a:lnTo>
                      <a:pt x="56796" y="96785"/>
                    </a:lnTo>
                    <a:lnTo>
                      <a:pt x="55881" y="97809"/>
                    </a:lnTo>
                    <a:lnTo>
                      <a:pt x="54864" y="98150"/>
                    </a:lnTo>
                    <a:close/>
                    <a:moveTo>
                      <a:pt x="86338" y="110099"/>
                    </a:moveTo>
                    <a:lnTo>
                      <a:pt x="68644" y="110099"/>
                    </a:lnTo>
                    <a:lnTo>
                      <a:pt x="68644" y="5633"/>
                    </a:lnTo>
                    <a:lnTo>
                      <a:pt x="86440" y="5633"/>
                    </a:lnTo>
                    <a:lnTo>
                      <a:pt x="86440" y="24409"/>
                    </a:lnTo>
                    <a:lnTo>
                      <a:pt x="75915" y="24409"/>
                    </a:lnTo>
                    <a:lnTo>
                      <a:pt x="75915" y="45746"/>
                    </a:lnTo>
                    <a:lnTo>
                      <a:pt x="86338" y="45746"/>
                    </a:lnTo>
                    <a:lnTo>
                      <a:pt x="86338" y="63499"/>
                    </a:lnTo>
                    <a:lnTo>
                      <a:pt x="75813" y="63499"/>
                    </a:lnTo>
                    <a:lnTo>
                      <a:pt x="75813" y="91493"/>
                    </a:lnTo>
                    <a:lnTo>
                      <a:pt x="86338" y="91493"/>
                    </a:lnTo>
                    <a:lnTo>
                      <a:pt x="86338" y="110099"/>
                    </a:lnTo>
                    <a:close/>
                    <a:moveTo>
                      <a:pt x="77745" y="85007"/>
                    </a:moveTo>
                    <a:lnTo>
                      <a:pt x="77745" y="69815"/>
                    </a:lnTo>
                    <a:lnTo>
                      <a:pt x="88220" y="69815"/>
                    </a:lnTo>
                    <a:lnTo>
                      <a:pt x="88220" y="42162"/>
                    </a:lnTo>
                    <a:lnTo>
                      <a:pt x="97728" y="77837"/>
                    </a:lnTo>
                    <a:lnTo>
                      <a:pt x="88220" y="113684"/>
                    </a:lnTo>
                    <a:lnTo>
                      <a:pt x="88220" y="85007"/>
                    </a:lnTo>
                    <a:lnTo>
                      <a:pt x="77745" y="85007"/>
                    </a:lnTo>
                    <a:close/>
                    <a:moveTo>
                      <a:pt x="103728" y="91493"/>
                    </a:moveTo>
                    <a:lnTo>
                      <a:pt x="98796" y="110099"/>
                    </a:lnTo>
                    <a:lnTo>
                      <a:pt x="91677" y="110099"/>
                    </a:lnTo>
                    <a:lnTo>
                      <a:pt x="100220" y="77837"/>
                    </a:lnTo>
                    <a:lnTo>
                      <a:pt x="91677" y="45746"/>
                    </a:lnTo>
                    <a:lnTo>
                      <a:pt x="99152" y="45746"/>
                    </a:lnTo>
                    <a:lnTo>
                      <a:pt x="104084" y="64182"/>
                    </a:lnTo>
                    <a:lnTo>
                      <a:pt x="108864" y="45746"/>
                    </a:lnTo>
                    <a:lnTo>
                      <a:pt x="116135" y="45746"/>
                    </a:lnTo>
                    <a:lnTo>
                      <a:pt x="107644" y="77667"/>
                    </a:lnTo>
                    <a:lnTo>
                      <a:pt x="116237" y="110099"/>
                    </a:lnTo>
                    <a:lnTo>
                      <a:pt x="108610" y="110099"/>
                    </a:lnTo>
                    <a:lnTo>
                      <a:pt x="103728" y="9149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41" name="Shape 241"/>
              <p:cNvSpPr/>
              <p:nvPr/>
            </p:nvSpPr>
            <p:spPr>
              <a:xfrm>
                <a:off x="4005262" y="3435351"/>
                <a:ext cx="65100" cy="63600"/>
              </a:xfrm>
              <a:custGeom>
                <a:avLst/>
                <a:gdLst/>
                <a:ahLst/>
                <a:cxnLst/>
                <a:rect l="0" t="0" r="0" b="0"/>
                <a:pathLst>
                  <a:path w="120000" h="120000" extrusionOk="0">
                    <a:moveTo>
                      <a:pt x="108292" y="60000"/>
                    </a:moveTo>
                    <a:lnTo>
                      <a:pt x="106829" y="45925"/>
                    </a:lnTo>
                    <a:lnTo>
                      <a:pt x="102439" y="34074"/>
                    </a:lnTo>
                    <a:lnTo>
                      <a:pt x="95121" y="24444"/>
                    </a:lnTo>
                    <a:lnTo>
                      <a:pt x="85609" y="16296"/>
                    </a:lnTo>
                    <a:lnTo>
                      <a:pt x="73170" y="11111"/>
                    </a:lnTo>
                    <a:lnTo>
                      <a:pt x="60000" y="9629"/>
                    </a:lnTo>
                    <a:lnTo>
                      <a:pt x="46829" y="11111"/>
                    </a:lnTo>
                    <a:lnTo>
                      <a:pt x="35121" y="16296"/>
                    </a:lnTo>
                    <a:lnTo>
                      <a:pt x="25609" y="24444"/>
                    </a:lnTo>
                    <a:lnTo>
                      <a:pt x="17560" y="34074"/>
                    </a:lnTo>
                    <a:lnTo>
                      <a:pt x="13170" y="45925"/>
                    </a:lnTo>
                    <a:lnTo>
                      <a:pt x="11707" y="60000"/>
                    </a:lnTo>
                    <a:lnTo>
                      <a:pt x="13170" y="74074"/>
                    </a:lnTo>
                    <a:lnTo>
                      <a:pt x="17560" y="86666"/>
                    </a:lnTo>
                    <a:lnTo>
                      <a:pt x="25609" y="96296"/>
                    </a:lnTo>
                    <a:lnTo>
                      <a:pt x="35121" y="103703"/>
                    </a:lnTo>
                    <a:lnTo>
                      <a:pt x="46829" y="108148"/>
                    </a:lnTo>
                    <a:lnTo>
                      <a:pt x="60000" y="110370"/>
                    </a:lnTo>
                    <a:lnTo>
                      <a:pt x="73170" y="108148"/>
                    </a:lnTo>
                    <a:lnTo>
                      <a:pt x="85609" y="103703"/>
                    </a:lnTo>
                    <a:lnTo>
                      <a:pt x="95121" y="96296"/>
                    </a:lnTo>
                    <a:lnTo>
                      <a:pt x="102439" y="86666"/>
                    </a:lnTo>
                    <a:lnTo>
                      <a:pt x="106829" y="74074"/>
                    </a:lnTo>
                    <a:lnTo>
                      <a:pt x="108292" y="60000"/>
                    </a:lnTo>
                    <a:close/>
                    <a:moveTo>
                      <a:pt x="46829" y="62962"/>
                    </a:moveTo>
                    <a:lnTo>
                      <a:pt x="46829" y="95555"/>
                    </a:lnTo>
                    <a:lnTo>
                      <a:pt x="36585" y="95555"/>
                    </a:lnTo>
                    <a:lnTo>
                      <a:pt x="36585" y="22962"/>
                    </a:lnTo>
                    <a:lnTo>
                      <a:pt x="62926" y="22962"/>
                    </a:lnTo>
                    <a:lnTo>
                      <a:pt x="72439" y="24444"/>
                    </a:lnTo>
                    <a:lnTo>
                      <a:pt x="79756" y="28148"/>
                    </a:lnTo>
                    <a:lnTo>
                      <a:pt x="84146" y="34074"/>
                    </a:lnTo>
                    <a:lnTo>
                      <a:pt x="85609" y="42962"/>
                    </a:lnTo>
                    <a:lnTo>
                      <a:pt x="84146" y="50370"/>
                    </a:lnTo>
                    <a:lnTo>
                      <a:pt x="79024" y="56296"/>
                    </a:lnTo>
                    <a:lnTo>
                      <a:pt x="72439" y="58518"/>
                    </a:lnTo>
                    <a:lnTo>
                      <a:pt x="72439" y="59259"/>
                    </a:lnTo>
                    <a:lnTo>
                      <a:pt x="77560" y="61481"/>
                    </a:lnTo>
                    <a:lnTo>
                      <a:pt x="80487" y="66666"/>
                    </a:lnTo>
                    <a:lnTo>
                      <a:pt x="82682" y="74814"/>
                    </a:lnTo>
                    <a:lnTo>
                      <a:pt x="83414" y="80740"/>
                    </a:lnTo>
                    <a:lnTo>
                      <a:pt x="84146" y="87407"/>
                    </a:lnTo>
                    <a:lnTo>
                      <a:pt x="85609" y="92592"/>
                    </a:lnTo>
                    <a:lnTo>
                      <a:pt x="87073" y="95555"/>
                    </a:lnTo>
                    <a:lnTo>
                      <a:pt x="73902" y="95555"/>
                    </a:lnTo>
                    <a:lnTo>
                      <a:pt x="72439" y="88148"/>
                    </a:lnTo>
                    <a:lnTo>
                      <a:pt x="70975" y="79259"/>
                    </a:lnTo>
                    <a:lnTo>
                      <a:pt x="69512" y="71111"/>
                    </a:lnTo>
                    <a:lnTo>
                      <a:pt x="67317" y="65925"/>
                    </a:lnTo>
                    <a:lnTo>
                      <a:pt x="63658" y="63703"/>
                    </a:lnTo>
                    <a:lnTo>
                      <a:pt x="57804" y="62962"/>
                    </a:lnTo>
                    <a:lnTo>
                      <a:pt x="46829" y="62962"/>
                    </a:lnTo>
                    <a:close/>
                    <a:moveTo>
                      <a:pt x="60731" y="53333"/>
                    </a:moveTo>
                    <a:lnTo>
                      <a:pt x="66585" y="52592"/>
                    </a:lnTo>
                    <a:lnTo>
                      <a:pt x="70975" y="49629"/>
                    </a:lnTo>
                    <a:lnTo>
                      <a:pt x="72439" y="46666"/>
                    </a:lnTo>
                    <a:lnTo>
                      <a:pt x="73170" y="42962"/>
                    </a:lnTo>
                    <a:lnTo>
                      <a:pt x="72439" y="38518"/>
                    </a:lnTo>
                    <a:lnTo>
                      <a:pt x="70975" y="35555"/>
                    </a:lnTo>
                    <a:lnTo>
                      <a:pt x="66585" y="33333"/>
                    </a:lnTo>
                    <a:lnTo>
                      <a:pt x="60731" y="32592"/>
                    </a:lnTo>
                    <a:lnTo>
                      <a:pt x="46829" y="32592"/>
                    </a:lnTo>
                    <a:lnTo>
                      <a:pt x="46829" y="53333"/>
                    </a:lnTo>
                    <a:lnTo>
                      <a:pt x="60731" y="53333"/>
                    </a:lnTo>
                    <a:close/>
                    <a:moveTo>
                      <a:pt x="0" y="60000"/>
                    </a:moveTo>
                    <a:lnTo>
                      <a:pt x="2195" y="45185"/>
                    </a:lnTo>
                    <a:lnTo>
                      <a:pt x="6585" y="32592"/>
                    </a:lnTo>
                    <a:lnTo>
                      <a:pt x="13170" y="21481"/>
                    </a:lnTo>
                    <a:lnTo>
                      <a:pt x="23414" y="11851"/>
                    </a:lnTo>
                    <a:lnTo>
                      <a:pt x="34390" y="5925"/>
                    </a:lnTo>
                    <a:lnTo>
                      <a:pt x="46829" y="1481"/>
                    </a:lnTo>
                    <a:lnTo>
                      <a:pt x="60000" y="0"/>
                    </a:lnTo>
                    <a:lnTo>
                      <a:pt x="73170" y="1481"/>
                    </a:lnTo>
                    <a:lnTo>
                      <a:pt x="86341" y="5925"/>
                    </a:lnTo>
                    <a:lnTo>
                      <a:pt x="97317" y="11851"/>
                    </a:lnTo>
                    <a:lnTo>
                      <a:pt x="106097" y="21481"/>
                    </a:lnTo>
                    <a:lnTo>
                      <a:pt x="114146" y="32592"/>
                    </a:lnTo>
                    <a:lnTo>
                      <a:pt x="118536" y="45185"/>
                    </a:lnTo>
                    <a:lnTo>
                      <a:pt x="120000" y="60000"/>
                    </a:lnTo>
                    <a:lnTo>
                      <a:pt x="118536" y="74814"/>
                    </a:lnTo>
                    <a:lnTo>
                      <a:pt x="114146" y="88148"/>
                    </a:lnTo>
                    <a:lnTo>
                      <a:pt x="106097" y="98518"/>
                    </a:lnTo>
                    <a:lnTo>
                      <a:pt x="97317" y="107407"/>
                    </a:lnTo>
                    <a:lnTo>
                      <a:pt x="86341" y="114074"/>
                    </a:lnTo>
                    <a:lnTo>
                      <a:pt x="73170" y="118518"/>
                    </a:lnTo>
                    <a:lnTo>
                      <a:pt x="60000" y="120000"/>
                    </a:lnTo>
                    <a:lnTo>
                      <a:pt x="46829" y="118518"/>
                    </a:lnTo>
                    <a:lnTo>
                      <a:pt x="34390" y="114074"/>
                    </a:lnTo>
                    <a:lnTo>
                      <a:pt x="23414" y="107407"/>
                    </a:lnTo>
                    <a:lnTo>
                      <a:pt x="13170" y="98518"/>
                    </a:lnTo>
                    <a:lnTo>
                      <a:pt x="6585" y="88148"/>
                    </a:lnTo>
                    <a:lnTo>
                      <a:pt x="2195" y="74814"/>
                    </a:lnTo>
                    <a:lnTo>
                      <a:pt x="0" y="6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nvGrpSpPr>
            <p:cNvPr id="242" name="Shape 242"/>
            <p:cNvGrpSpPr/>
            <p:nvPr/>
          </p:nvGrpSpPr>
          <p:grpSpPr>
            <a:xfrm>
              <a:off x="3568701" y="3535362"/>
              <a:ext cx="450875" cy="101700"/>
              <a:chOff x="3568701" y="3535362"/>
              <a:chExt cx="450875" cy="101700"/>
            </a:xfrm>
          </p:grpSpPr>
          <p:sp>
            <p:nvSpPr>
              <p:cNvPr id="243" name="Shape 243"/>
              <p:cNvSpPr/>
              <p:nvPr/>
            </p:nvSpPr>
            <p:spPr>
              <a:xfrm>
                <a:off x="3568701" y="3535362"/>
                <a:ext cx="65100" cy="101700"/>
              </a:xfrm>
              <a:custGeom>
                <a:avLst/>
                <a:gdLst/>
                <a:ahLst/>
                <a:cxnLst/>
                <a:rect l="0" t="0" r="0" b="0"/>
                <a:pathLst>
                  <a:path w="120000" h="120000" extrusionOk="0">
                    <a:moveTo>
                      <a:pt x="52455" y="120000"/>
                    </a:moveTo>
                    <a:lnTo>
                      <a:pt x="38802" y="119051"/>
                    </a:lnTo>
                    <a:lnTo>
                      <a:pt x="26586" y="115731"/>
                    </a:lnTo>
                    <a:lnTo>
                      <a:pt x="15808" y="110513"/>
                    </a:lnTo>
                    <a:lnTo>
                      <a:pt x="7904" y="104347"/>
                    </a:lnTo>
                    <a:lnTo>
                      <a:pt x="2155" y="96284"/>
                    </a:lnTo>
                    <a:lnTo>
                      <a:pt x="0" y="87272"/>
                    </a:lnTo>
                    <a:lnTo>
                      <a:pt x="17245" y="87272"/>
                    </a:lnTo>
                    <a:lnTo>
                      <a:pt x="18682" y="93913"/>
                    </a:lnTo>
                    <a:lnTo>
                      <a:pt x="21556" y="100079"/>
                    </a:lnTo>
                    <a:lnTo>
                      <a:pt x="27305" y="103873"/>
                    </a:lnTo>
                    <a:lnTo>
                      <a:pt x="34491" y="106719"/>
                    </a:lnTo>
                    <a:lnTo>
                      <a:pt x="42395" y="108616"/>
                    </a:lnTo>
                    <a:lnTo>
                      <a:pt x="51017" y="110039"/>
                    </a:lnTo>
                    <a:lnTo>
                      <a:pt x="60359" y="110039"/>
                    </a:lnTo>
                    <a:lnTo>
                      <a:pt x="71137" y="109565"/>
                    </a:lnTo>
                    <a:lnTo>
                      <a:pt x="80479" y="107667"/>
                    </a:lnTo>
                    <a:lnTo>
                      <a:pt x="89101" y="104822"/>
                    </a:lnTo>
                    <a:lnTo>
                      <a:pt x="97005" y="100553"/>
                    </a:lnTo>
                    <a:lnTo>
                      <a:pt x="101317" y="94861"/>
                    </a:lnTo>
                    <a:lnTo>
                      <a:pt x="103473" y="88221"/>
                    </a:lnTo>
                    <a:lnTo>
                      <a:pt x="102035" y="82055"/>
                    </a:lnTo>
                    <a:lnTo>
                      <a:pt x="97724" y="77312"/>
                    </a:lnTo>
                    <a:lnTo>
                      <a:pt x="91257" y="73043"/>
                    </a:lnTo>
                    <a:lnTo>
                      <a:pt x="84071" y="70197"/>
                    </a:lnTo>
                    <a:lnTo>
                      <a:pt x="76167" y="67826"/>
                    </a:lnTo>
                    <a:lnTo>
                      <a:pt x="66107" y="65928"/>
                    </a:lnTo>
                    <a:lnTo>
                      <a:pt x="55329" y="63557"/>
                    </a:lnTo>
                    <a:lnTo>
                      <a:pt x="44550" y="61185"/>
                    </a:lnTo>
                    <a:lnTo>
                      <a:pt x="34491" y="58339"/>
                    </a:lnTo>
                    <a:lnTo>
                      <a:pt x="24431" y="54545"/>
                    </a:lnTo>
                    <a:lnTo>
                      <a:pt x="16526" y="50276"/>
                    </a:lnTo>
                    <a:lnTo>
                      <a:pt x="10059" y="45059"/>
                    </a:lnTo>
                    <a:lnTo>
                      <a:pt x="5748" y="38418"/>
                    </a:lnTo>
                    <a:lnTo>
                      <a:pt x="3592" y="30830"/>
                    </a:lnTo>
                    <a:lnTo>
                      <a:pt x="6467" y="22766"/>
                    </a:lnTo>
                    <a:lnTo>
                      <a:pt x="10778" y="16126"/>
                    </a:lnTo>
                    <a:lnTo>
                      <a:pt x="17245" y="9960"/>
                    </a:lnTo>
                    <a:lnTo>
                      <a:pt x="26586" y="5691"/>
                    </a:lnTo>
                    <a:lnTo>
                      <a:pt x="37365" y="2371"/>
                    </a:lnTo>
                    <a:lnTo>
                      <a:pt x="48143" y="474"/>
                    </a:lnTo>
                    <a:lnTo>
                      <a:pt x="59640" y="0"/>
                    </a:lnTo>
                    <a:lnTo>
                      <a:pt x="68982" y="0"/>
                    </a:lnTo>
                    <a:lnTo>
                      <a:pt x="78323" y="948"/>
                    </a:lnTo>
                    <a:lnTo>
                      <a:pt x="86946" y="2371"/>
                    </a:lnTo>
                    <a:lnTo>
                      <a:pt x="96287" y="5217"/>
                    </a:lnTo>
                    <a:lnTo>
                      <a:pt x="103473" y="8537"/>
                    </a:lnTo>
                    <a:lnTo>
                      <a:pt x="109940" y="13280"/>
                    </a:lnTo>
                    <a:lnTo>
                      <a:pt x="114251" y="19920"/>
                    </a:lnTo>
                    <a:lnTo>
                      <a:pt x="117125" y="27035"/>
                    </a:lnTo>
                    <a:lnTo>
                      <a:pt x="99880" y="27035"/>
                    </a:lnTo>
                    <a:lnTo>
                      <a:pt x="98443" y="20869"/>
                    </a:lnTo>
                    <a:lnTo>
                      <a:pt x="94131" y="16600"/>
                    </a:lnTo>
                    <a:lnTo>
                      <a:pt x="86946" y="12806"/>
                    </a:lnTo>
                    <a:lnTo>
                      <a:pt x="79760" y="10434"/>
                    </a:lnTo>
                    <a:lnTo>
                      <a:pt x="71137" y="9486"/>
                    </a:lnTo>
                    <a:lnTo>
                      <a:pt x="61796" y="9011"/>
                    </a:lnTo>
                    <a:lnTo>
                      <a:pt x="52455" y="9486"/>
                    </a:lnTo>
                    <a:lnTo>
                      <a:pt x="43113" y="11383"/>
                    </a:lnTo>
                    <a:lnTo>
                      <a:pt x="35209" y="13754"/>
                    </a:lnTo>
                    <a:lnTo>
                      <a:pt x="27305" y="18023"/>
                    </a:lnTo>
                    <a:lnTo>
                      <a:pt x="22994" y="23241"/>
                    </a:lnTo>
                    <a:lnTo>
                      <a:pt x="20838" y="29407"/>
                    </a:lnTo>
                    <a:lnTo>
                      <a:pt x="22275" y="35573"/>
                    </a:lnTo>
                    <a:lnTo>
                      <a:pt x="26586" y="40790"/>
                    </a:lnTo>
                    <a:lnTo>
                      <a:pt x="32335" y="45059"/>
                    </a:lnTo>
                    <a:lnTo>
                      <a:pt x="40958" y="48379"/>
                    </a:lnTo>
                    <a:lnTo>
                      <a:pt x="50299" y="50750"/>
                    </a:lnTo>
                    <a:lnTo>
                      <a:pt x="59640" y="53122"/>
                    </a:lnTo>
                    <a:lnTo>
                      <a:pt x="71137" y="55494"/>
                    </a:lnTo>
                    <a:lnTo>
                      <a:pt x="81197" y="58339"/>
                    </a:lnTo>
                    <a:lnTo>
                      <a:pt x="91257" y="60711"/>
                    </a:lnTo>
                    <a:lnTo>
                      <a:pt x="100598" y="64031"/>
                    </a:lnTo>
                    <a:lnTo>
                      <a:pt x="108502" y="67826"/>
                    </a:lnTo>
                    <a:lnTo>
                      <a:pt x="114251" y="73043"/>
                    </a:lnTo>
                    <a:lnTo>
                      <a:pt x="118562" y="79683"/>
                    </a:lnTo>
                    <a:lnTo>
                      <a:pt x="120000" y="87272"/>
                    </a:lnTo>
                    <a:lnTo>
                      <a:pt x="118562" y="95335"/>
                    </a:lnTo>
                    <a:lnTo>
                      <a:pt x="114251" y="102924"/>
                    </a:lnTo>
                    <a:lnTo>
                      <a:pt x="107784" y="108616"/>
                    </a:lnTo>
                    <a:lnTo>
                      <a:pt x="99880" y="112885"/>
                    </a:lnTo>
                    <a:lnTo>
                      <a:pt x="89101" y="115731"/>
                    </a:lnTo>
                    <a:lnTo>
                      <a:pt x="77604" y="118577"/>
                    </a:lnTo>
                    <a:lnTo>
                      <a:pt x="65389" y="119525"/>
                    </a:lnTo>
                    <a:lnTo>
                      <a:pt x="52455" y="12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44" name="Shape 244"/>
              <p:cNvSpPr/>
              <p:nvPr/>
            </p:nvSpPr>
            <p:spPr>
              <a:xfrm>
                <a:off x="3643312" y="3565526"/>
                <a:ext cx="60300" cy="71400"/>
              </a:xfrm>
              <a:custGeom>
                <a:avLst/>
                <a:gdLst/>
                <a:ahLst/>
                <a:cxnLst/>
                <a:rect l="0" t="0" r="0" b="0"/>
                <a:pathLst>
                  <a:path w="120000" h="120000" extrusionOk="0">
                    <a:moveTo>
                      <a:pt x="17254" y="63333"/>
                    </a:moveTo>
                    <a:lnTo>
                      <a:pt x="18039" y="73333"/>
                    </a:lnTo>
                    <a:lnTo>
                      <a:pt x="21176" y="82000"/>
                    </a:lnTo>
                    <a:lnTo>
                      <a:pt x="25098" y="91333"/>
                    </a:lnTo>
                    <a:lnTo>
                      <a:pt x="31372" y="98000"/>
                    </a:lnTo>
                    <a:lnTo>
                      <a:pt x="39215" y="102666"/>
                    </a:lnTo>
                    <a:lnTo>
                      <a:pt x="50196" y="106000"/>
                    </a:lnTo>
                    <a:lnTo>
                      <a:pt x="62745" y="107333"/>
                    </a:lnTo>
                    <a:lnTo>
                      <a:pt x="76078" y="105333"/>
                    </a:lnTo>
                    <a:lnTo>
                      <a:pt x="87843" y="100000"/>
                    </a:lnTo>
                    <a:lnTo>
                      <a:pt x="96470" y="91333"/>
                    </a:lnTo>
                    <a:lnTo>
                      <a:pt x="101176" y="80666"/>
                    </a:lnTo>
                    <a:lnTo>
                      <a:pt x="118431" y="80666"/>
                    </a:lnTo>
                    <a:lnTo>
                      <a:pt x="112941" y="93333"/>
                    </a:lnTo>
                    <a:lnTo>
                      <a:pt x="105882" y="102666"/>
                    </a:lnTo>
                    <a:lnTo>
                      <a:pt x="96470" y="110000"/>
                    </a:lnTo>
                    <a:lnTo>
                      <a:pt x="86274" y="115333"/>
                    </a:lnTo>
                    <a:lnTo>
                      <a:pt x="72941" y="119333"/>
                    </a:lnTo>
                    <a:lnTo>
                      <a:pt x="58039" y="120000"/>
                    </a:lnTo>
                    <a:lnTo>
                      <a:pt x="43921" y="118666"/>
                    </a:lnTo>
                    <a:lnTo>
                      <a:pt x="32156" y="114666"/>
                    </a:lnTo>
                    <a:lnTo>
                      <a:pt x="21960" y="108666"/>
                    </a:lnTo>
                    <a:lnTo>
                      <a:pt x="13333" y="101333"/>
                    </a:lnTo>
                    <a:lnTo>
                      <a:pt x="7058" y="92666"/>
                    </a:lnTo>
                    <a:lnTo>
                      <a:pt x="3137" y="82000"/>
                    </a:lnTo>
                    <a:lnTo>
                      <a:pt x="784" y="71333"/>
                    </a:lnTo>
                    <a:lnTo>
                      <a:pt x="0" y="60666"/>
                    </a:lnTo>
                    <a:lnTo>
                      <a:pt x="784" y="48666"/>
                    </a:lnTo>
                    <a:lnTo>
                      <a:pt x="3137" y="38000"/>
                    </a:lnTo>
                    <a:lnTo>
                      <a:pt x="7843" y="27333"/>
                    </a:lnTo>
                    <a:lnTo>
                      <a:pt x="14117" y="18666"/>
                    </a:lnTo>
                    <a:lnTo>
                      <a:pt x="22745" y="11333"/>
                    </a:lnTo>
                    <a:lnTo>
                      <a:pt x="32941" y="5333"/>
                    </a:lnTo>
                    <a:lnTo>
                      <a:pt x="44705" y="1333"/>
                    </a:lnTo>
                    <a:lnTo>
                      <a:pt x="58823" y="0"/>
                    </a:lnTo>
                    <a:lnTo>
                      <a:pt x="73725" y="1333"/>
                    </a:lnTo>
                    <a:lnTo>
                      <a:pt x="87058" y="5333"/>
                    </a:lnTo>
                    <a:lnTo>
                      <a:pt x="97254" y="11333"/>
                    </a:lnTo>
                    <a:lnTo>
                      <a:pt x="105882" y="18666"/>
                    </a:lnTo>
                    <a:lnTo>
                      <a:pt x="112156" y="27333"/>
                    </a:lnTo>
                    <a:lnTo>
                      <a:pt x="116862" y="38666"/>
                    </a:lnTo>
                    <a:lnTo>
                      <a:pt x="119215" y="50000"/>
                    </a:lnTo>
                    <a:lnTo>
                      <a:pt x="120000" y="63333"/>
                    </a:lnTo>
                    <a:lnTo>
                      <a:pt x="17254" y="63333"/>
                    </a:lnTo>
                    <a:close/>
                    <a:moveTo>
                      <a:pt x="101960" y="50666"/>
                    </a:moveTo>
                    <a:lnTo>
                      <a:pt x="100392" y="40666"/>
                    </a:lnTo>
                    <a:lnTo>
                      <a:pt x="96470" y="31333"/>
                    </a:lnTo>
                    <a:lnTo>
                      <a:pt x="90196" y="23333"/>
                    </a:lnTo>
                    <a:lnTo>
                      <a:pt x="82352" y="17333"/>
                    </a:lnTo>
                    <a:lnTo>
                      <a:pt x="71372" y="14000"/>
                    </a:lnTo>
                    <a:lnTo>
                      <a:pt x="59607" y="12666"/>
                    </a:lnTo>
                    <a:lnTo>
                      <a:pt x="47843" y="14000"/>
                    </a:lnTo>
                    <a:lnTo>
                      <a:pt x="36862" y="18000"/>
                    </a:lnTo>
                    <a:lnTo>
                      <a:pt x="29803" y="24000"/>
                    </a:lnTo>
                    <a:lnTo>
                      <a:pt x="23529" y="32666"/>
                    </a:lnTo>
                    <a:lnTo>
                      <a:pt x="19607" y="41333"/>
                    </a:lnTo>
                    <a:lnTo>
                      <a:pt x="18039" y="50666"/>
                    </a:lnTo>
                    <a:lnTo>
                      <a:pt x="101960" y="50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45" name="Shape 245"/>
              <p:cNvSpPr/>
              <p:nvPr/>
            </p:nvSpPr>
            <p:spPr>
              <a:xfrm>
                <a:off x="3713162" y="3565526"/>
                <a:ext cx="31800" cy="68400"/>
              </a:xfrm>
              <a:custGeom>
                <a:avLst/>
                <a:gdLst/>
                <a:ahLst/>
                <a:cxnLst/>
                <a:rect l="0" t="0" r="0" b="0"/>
                <a:pathLst>
                  <a:path w="120000" h="120000" extrusionOk="0">
                    <a:moveTo>
                      <a:pt x="32592" y="120000"/>
                    </a:moveTo>
                    <a:lnTo>
                      <a:pt x="2962" y="120000"/>
                    </a:lnTo>
                    <a:lnTo>
                      <a:pt x="2962" y="29655"/>
                    </a:lnTo>
                    <a:lnTo>
                      <a:pt x="1481" y="16551"/>
                    </a:lnTo>
                    <a:lnTo>
                      <a:pt x="0" y="4137"/>
                    </a:lnTo>
                    <a:lnTo>
                      <a:pt x="32592" y="4137"/>
                    </a:lnTo>
                    <a:lnTo>
                      <a:pt x="32592" y="20689"/>
                    </a:lnTo>
                    <a:lnTo>
                      <a:pt x="34074" y="20689"/>
                    </a:lnTo>
                    <a:lnTo>
                      <a:pt x="42962" y="13103"/>
                    </a:lnTo>
                    <a:lnTo>
                      <a:pt x="56296" y="6896"/>
                    </a:lnTo>
                    <a:lnTo>
                      <a:pt x="72592" y="1379"/>
                    </a:lnTo>
                    <a:lnTo>
                      <a:pt x="90370" y="0"/>
                    </a:lnTo>
                    <a:lnTo>
                      <a:pt x="120000" y="0"/>
                    </a:lnTo>
                    <a:lnTo>
                      <a:pt x="120000" y="13793"/>
                    </a:lnTo>
                    <a:lnTo>
                      <a:pt x="111111" y="13793"/>
                    </a:lnTo>
                    <a:lnTo>
                      <a:pt x="102222" y="13103"/>
                    </a:lnTo>
                    <a:lnTo>
                      <a:pt x="81481" y="14482"/>
                    </a:lnTo>
                    <a:lnTo>
                      <a:pt x="63703" y="17931"/>
                    </a:lnTo>
                    <a:lnTo>
                      <a:pt x="50370" y="23448"/>
                    </a:lnTo>
                    <a:lnTo>
                      <a:pt x="41481" y="30344"/>
                    </a:lnTo>
                    <a:lnTo>
                      <a:pt x="35555" y="40000"/>
                    </a:lnTo>
                    <a:lnTo>
                      <a:pt x="32592" y="50344"/>
                    </a:lnTo>
                    <a:lnTo>
                      <a:pt x="32592" y="12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46" name="Shape 246"/>
              <p:cNvSpPr/>
              <p:nvPr/>
            </p:nvSpPr>
            <p:spPr>
              <a:xfrm>
                <a:off x="3749676" y="3567112"/>
                <a:ext cx="61800" cy="66600"/>
              </a:xfrm>
              <a:custGeom>
                <a:avLst/>
                <a:gdLst/>
                <a:ahLst/>
                <a:cxnLst/>
                <a:rect l="0" t="0" r="0" b="0"/>
                <a:pathLst>
                  <a:path w="120000" h="120000" extrusionOk="0">
                    <a:moveTo>
                      <a:pt x="16603" y="0"/>
                    </a:moveTo>
                    <a:lnTo>
                      <a:pt x="61132" y="100714"/>
                    </a:lnTo>
                    <a:lnTo>
                      <a:pt x="103396" y="0"/>
                    </a:lnTo>
                    <a:lnTo>
                      <a:pt x="120000" y="0"/>
                    </a:lnTo>
                    <a:lnTo>
                      <a:pt x="69433" y="120000"/>
                    </a:lnTo>
                    <a:lnTo>
                      <a:pt x="52075" y="120000"/>
                    </a:lnTo>
                    <a:lnTo>
                      <a:pt x="0" y="0"/>
                    </a:lnTo>
                    <a:lnTo>
                      <a:pt x="16603"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47" name="Shape 247"/>
              <p:cNvSpPr/>
              <p:nvPr/>
            </p:nvSpPr>
            <p:spPr>
              <a:xfrm>
                <a:off x="3817937" y="3536951"/>
                <a:ext cx="9600" cy="96900"/>
              </a:xfrm>
              <a:custGeom>
                <a:avLst/>
                <a:gdLst/>
                <a:ahLst/>
                <a:cxnLst/>
                <a:rect l="0" t="0" r="0" b="0"/>
                <a:pathLst>
                  <a:path w="120000" h="120000" extrusionOk="0">
                    <a:moveTo>
                      <a:pt x="120000" y="12345"/>
                    </a:moveTo>
                    <a:lnTo>
                      <a:pt x="0" y="12345"/>
                    </a:lnTo>
                    <a:lnTo>
                      <a:pt x="0" y="0"/>
                    </a:lnTo>
                    <a:lnTo>
                      <a:pt x="120000" y="0"/>
                    </a:lnTo>
                    <a:lnTo>
                      <a:pt x="120000" y="12345"/>
                    </a:lnTo>
                    <a:close/>
                    <a:moveTo>
                      <a:pt x="115000" y="37037"/>
                    </a:moveTo>
                    <a:lnTo>
                      <a:pt x="115000" y="120000"/>
                    </a:lnTo>
                    <a:lnTo>
                      <a:pt x="10000" y="120000"/>
                    </a:lnTo>
                    <a:lnTo>
                      <a:pt x="10000" y="37037"/>
                    </a:lnTo>
                    <a:lnTo>
                      <a:pt x="115000" y="3703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48" name="Shape 248"/>
              <p:cNvSpPr/>
              <p:nvPr/>
            </p:nvSpPr>
            <p:spPr>
              <a:xfrm>
                <a:off x="3836987" y="3565526"/>
                <a:ext cx="55500" cy="71400"/>
              </a:xfrm>
              <a:custGeom>
                <a:avLst/>
                <a:gdLst/>
                <a:ahLst/>
                <a:cxnLst/>
                <a:rect l="0" t="0" r="0" b="0"/>
                <a:pathLst>
                  <a:path w="120000" h="120000" extrusionOk="0">
                    <a:moveTo>
                      <a:pt x="101276" y="38666"/>
                    </a:moveTo>
                    <a:lnTo>
                      <a:pt x="98723" y="28666"/>
                    </a:lnTo>
                    <a:lnTo>
                      <a:pt x="93617" y="21333"/>
                    </a:lnTo>
                    <a:lnTo>
                      <a:pt x="85957" y="16666"/>
                    </a:lnTo>
                    <a:lnTo>
                      <a:pt x="74893" y="14000"/>
                    </a:lnTo>
                    <a:lnTo>
                      <a:pt x="62127" y="12666"/>
                    </a:lnTo>
                    <a:lnTo>
                      <a:pt x="50212" y="14666"/>
                    </a:lnTo>
                    <a:lnTo>
                      <a:pt x="39148" y="19333"/>
                    </a:lnTo>
                    <a:lnTo>
                      <a:pt x="30638" y="26666"/>
                    </a:lnTo>
                    <a:lnTo>
                      <a:pt x="24680" y="36666"/>
                    </a:lnTo>
                    <a:lnTo>
                      <a:pt x="20425" y="47333"/>
                    </a:lnTo>
                    <a:lnTo>
                      <a:pt x="19574" y="60000"/>
                    </a:lnTo>
                    <a:lnTo>
                      <a:pt x="20425" y="72666"/>
                    </a:lnTo>
                    <a:lnTo>
                      <a:pt x="24680" y="83333"/>
                    </a:lnTo>
                    <a:lnTo>
                      <a:pt x="30638" y="93333"/>
                    </a:lnTo>
                    <a:lnTo>
                      <a:pt x="39148" y="100666"/>
                    </a:lnTo>
                    <a:lnTo>
                      <a:pt x="50212" y="106000"/>
                    </a:lnTo>
                    <a:lnTo>
                      <a:pt x="62127" y="107333"/>
                    </a:lnTo>
                    <a:lnTo>
                      <a:pt x="74042" y="106000"/>
                    </a:lnTo>
                    <a:lnTo>
                      <a:pt x="85106" y="102666"/>
                    </a:lnTo>
                    <a:lnTo>
                      <a:pt x="93617" y="97333"/>
                    </a:lnTo>
                    <a:lnTo>
                      <a:pt x="98723" y="90000"/>
                    </a:lnTo>
                    <a:lnTo>
                      <a:pt x="101276" y="81333"/>
                    </a:lnTo>
                    <a:lnTo>
                      <a:pt x="120000" y="81333"/>
                    </a:lnTo>
                    <a:lnTo>
                      <a:pt x="116595" y="93333"/>
                    </a:lnTo>
                    <a:lnTo>
                      <a:pt x="110638" y="102666"/>
                    </a:lnTo>
                    <a:lnTo>
                      <a:pt x="102127" y="110000"/>
                    </a:lnTo>
                    <a:lnTo>
                      <a:pt x="91914" y="115333"/>
                    </a:lnTo>
                    <a:lnTo>
                      <a:pt x="78297" y="119333"/>
                    </a:lnTo>
                    <a:lnTo>
                      <a:pt x="63829" y="120000"/>
                    </a:lnTo>
                    <a:lnTo>
                      <a:pt x="49361" y="118666"/>
                    </a:lnTo>
                    <a:lnTo>
                      <a:pt x="35744" y="114666"/>
                    </a:lnTo>
                    <a:lnTo>
                      <a:pt x="24680" y="108666"/>
                    </a:lnTo>
                    <a:lnTo>
                      <a:pt x="16170" y="101333"/>
                    </a:lnTo>
                    <a:lnTo>
                      <a:pt x="8510" y="92666"/>
                    </a:lnTo>
                    <a:lnTo>
                      <a:pt x="4255" y="82000"/>
                    </a:lnTo>
                    <a:lnTo>
                      <a:pt x="851" y="71333"/>
                    </a:lnTo>
                    <a:lnTo>
                      <a:pt x="0" y="60666"/>
                    </a:lnTo>
                    <a:lnTo>
                      <a:pt x="1702" y="48666"/>
                    </a:lnTo>
                    <a:lnTo>
                      <a:pt x="4255" y="38000"/>
                    </a:lnTo>
                    <a:lnTo>
                      <a:pt x="9361" y="27333"/>
                    </a:lnTo>
                    <a:lnTo>
                      <a:pt x="17021" y="18666"/>
                    </a:lnTo>
                    <a:lnTo>
                      <a:pt x="25531" y="11333"/>
                    </a:lnTo>
                    <a:lnTo>
                      <a:pt x="36595" y="5333"/>
                    </a:lnTo>
                    <a:lnTo>
                      <a:pt x="50212" y="1333"/>
                    </a:lnTo>
                    <a:lnTo>
                      <a:pt x="64680" y="0"/>
                    </a:lnTo>
                    <a:lnTo>
                      <a:pt x="78297" y="1333"/>
                    </a:lnTo>
                    <a:lnTo>
                      <a:pt x="91914" y="5333"/>
                    </a:lnTo>
                    <a:lnTo>
                      <a:pt x="102978" y="10666"/>
                    </a:lnTo>
                    <a:lnTo>
                      <a:pt x="111489" y="18000"/>
                    </a:lnTo>
                    <a:lnTo>
                      <a:pt x="117446" y="26666"/>
                    </a:lnTo>
                    <a:lnTo>
                      <a:pt x="120000" y="38666"/>
                    </a:lnTo>
                    <a:lnTo>
                      <a:pt x="101276" y="38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49" name="Shape 249"/>
              <p:cNvSpPr/>
              <p:nvPr/>
            </p:nvSpPr>
            <p:spPr>
              <a:xfrm>
                <a:off x="3900487" y="3565526"/>
                <a:ext cx="60300" cy="71400"/>
              </a:xfrm>
              <a:custGeom>
                <a:avLst/>
                <a:gdLst/>
                <a:ahLst/>
                <a:cxnLst/>
                <a:rect l="0" t="0" r="0" b="0"/>
                <a:pathLst>
                  <a:path w="120000" h="120000" extrusionOk="0">
                    <a:moveTo>
                      <a:pt x="17254" y="63333"/>
                    </a:moveTo>
                    <a:lnTo>
                      <a:pt x="18039" y="73333"/>
                    </a:lnTo>
                    <a:lnTo>
                      <a:pt x="21176" y="82000"/>
                    </a:lnTo>
                    <a:lnTo>
                      <a:pt x="25098" y="91333"/>
                    </a:lnTo>
                    <a:lnTo>
                      <a:pt x="31372" y="98000"/>
                    </a:lnTo>
                    <a:lnTo>
                      <a:pt x="40000" y="102666"/>
                    </a:lnTo>
                    <a:lnTo>
                      <a:pt x="50980" y="106000"/>
                    </a:lnTo>
                    <a:lnTo>
                      <a:pt x="63529" y="107333"/>
                    </a:lnTo>
                    <a:lnTo>
                      <a:pt x="76862" y="105333"/>
                    </a:lnTo>
                    <a:lnTo>
                      <a:pt x="87843" y="100000"/>
                    </a:lnTo>
                    <a:lnTo>
                      <a:pt x="96470" y="91333"/>
                    </a:lnTo>
                    <a:lnTo>
                      <a:pt x="101176" y="80666"/>
                    </a:lnTo>
                    <a:lnTo>
                      <a:pt x="118431" y="80666"/>
                    </a:lnTo>
                    <a:lnTo>
                      <a:pt x="113725" y="93333"/>
                    </a:lnTo>
                    <a:lnTo>
                      <a:pt x="106666" y="102666"/>
                    </a:lnTo>
                    <a:lnTo>
                      <a:pt x="97254" y="110000"/>
                    </a:lnTo>
                    <a:lnTo>
                      <a:pt x="86274" y="115333"/>
                    </a:lnTo>
                    <a:lnTo>
                      <a:pt x="72941" y="119333"/>
                    </a:lnTo>
                    <a:lnTo>
                      <a:pt x="58039" y="120000"/>
                    </a:lnTo>
                    <a:lnTo>
                      <a:pt x="44705" y="118666"/>
                    </a:lnTo>
                    <a:lnTo>
                      <a:pt x="32156" y="114666"/>
                    </a:lnTo>
                    <a:lnTo>
                      <a:pt x="22745" y="108666"/>
                    </a:lnTo>
                    <a:lnTo>
                      <a:pt x="14901" y="101333"/>
                    </a:lnTo>
                    <a:lnTo>
                      <a:pt x="7843" y="92666"/>
                    </a:lnTo>
                    <a:lnTo>
                      <a:pt x="3137" y="82000"/>
                    </a:lnTo>
                    <a:lnTo>
                      <a:pt x="784" y="71333"/>
                    </a:lnTo>
                    <a:lnTo>
                      <a:pt x="0" y="60666"/>
                    </a:lnTo>
                    <a:lnTo>
                      <a:pt x="784" y="48666"/>
                    </a:lnTo>
                    <a:lnTo>
                      <a:pt x="3137" y="38000"/>
                    </a:lnTo>
                    <a:lnTo>
                      <a:pt x="7843" y="27333"/>
                    </a:lnTo>
                    <a:lnTo>
                      <a:pt x="14901" y="18666"/>
                    </a:lnTo>
                    <a:lnTo>
                      <a:pt x="23529" y="11333"/>
                    </a:lnTo>
                    <a:lnTo>
                      <a:pt x="32941" y="5333"/>
                    </a:lnTo>
                    <a:lnTo>
                      <a:pt x="45490" y="1333"/>
                    </a:lnTo>
                    <a:lnTo>
                      <a:pt x="59607" y="0"/>
                    </a:lnTo>
                    <a:lnTo>
                      <a:pt x="75294" y="1333"/>
                    </a:lnTo>
                    <a:lnTo>
                      <a:pt x="87843" y="5333"/>
                    </a:lnTo>
                    <a:lnTo>
                      <a:pt x="98039" y="11333"/>
                    </a:lnTo>
                    <a:lnTo>
                      <a:pt x="106666" y="18666"/>
                    </a:lnTo>
                    <a:lnTo>
                      <a:pt x="112941" y="27333"/>
                    </a:lnTo>
                    <a:lnTo>
                      <a:pt x="116862" y="38666"/>
                    </a:lnTo>
                    <a:lnTo>
                      <a:pt x="119215" y="50000"/>
                    </a:lnTo>
                    <a:lnTo>
                      <a:pt x="120000" y="63333"/>
                    </a:lnTo>
                    <a:lnTo>
                      <a:pt x="17254" y="63333"/>
                    </a:lnTo>
                    <a:close/>
                    <a:moveTo>
                      <a:pt x="102745" y="50666"/>
                    </a:moveTo>
                    <a:lnTo>
                      <a:pt x="100392" y="40666"/>
                    </a:lnTo>
                    <a:lnTo>
                      <a:pt x="96470" y="31333"/>
                    </a:lnTo>
                    <a:lnTo>
                      <a:pt x="90980" y="23333"/>
                    </a:lnTo>
                    <a:lnTo>
                      <a:pt x="83137" y="17333"/>
                    </a:lnTo>
                    <a:lnTo>
                      <a:pt x="72156" y="14000"/>
                    </a:lnTo>
                    <a:lnTo>
                      <a:pt x="59607" y="12666"/>
                    </a:lnTo>
                    <a:lnTo>
                      <a:pt x="47843" y="14000"/>
                    </a:lnTo>
                    <a:lnTo>
                      <a:pt x="37647" y="18000"/>
                    </a:lnTo>
                    <a:lnTo>
                      <a:pt x="29803" y="24000"/>
                    </a:lnTo>
                    <a:lnTo>
                      <a:pt x="23529" y="32666"/>
                    </a:lnTo>
                    <a:lnTo>
                      <a:pt x="19607" y="41333"/>
                    </a:lnTo>
                    <a:lnTo>
                      <a:pt x="18039" y="50666"/>
                    </a:lnTo>
                    <a:lnTo>
                      <a:pt x="102745" y="50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50" name="Shape 250"/>
              <p:cNvSpPr/>
              <p:nvPr/>
            </p:nvSpPr>
            <p:spPr>
              <a:xfrm>
                <a:off x="3965576" y="3565526"/>
                <a:ext cx="54000" cy="71400"/>
              </a:xfrm>
              <a:custGeom>
                <a:avLst/>
                <a:gdLst/>
                <a:ahLst/>
                <a:cxnLst/>
                <a:rect l="0" t="0" r="0" b="0"/>
                <a:pathLst>
                  <a:path w="120000" h="120000" extrusionOk="0">
                    <a:moveTo>
                      <a:pt x="60000" y="0"/>
                    </a:moveTo>
                    <a:lnTo>
                      <a:pt x="74117" y="666"/>
                    </a:lnTo>
                    <a:lnTo>
                      <a:pt x="86470" y="3333"/>
                    </a:lnTo>
                    <a:lnTo>
                      <a:pt x="97058" y="7333"/>
                    </a:lnTo>
                    <a:lnTo>
                      <a:pt x="105882" y="12666"/>
                    </a:lnTo>
                    <a:lnTo>
                      <a:pt x="111176" y="20666"/>
                    </a:lnTo>
                    <a:lnTo>
                      <a:pt x="114705" y="32000"/>
                    </a:lnTo>
                    <a:lnTo>
                      <a:pt x="95294" y="32000"/>
                    </a:lnTo>
                    <a:lnTo>
                      <a:pt x="92647" y="24000"/>
                    </a:lnTo>
                    <a:lnTo>
                      <a:pt x="87352" y="18666"/>
                    </a:lnTo>
                    <a:lnTo>
                      <a:pt x="78529" y="15333"/>
                    </a:lnTo>
                    <a:lnTo>
                      <a:pt x="68823" y="13333"/>
                    </a:lnTo>
                    <a:lnTo>
                      <a:pt x="58235" y="12666"/>
                    </a:lnTo>
                    <a:lnTo>
                      <a:pt x="48529" y="13333"/>
                    </a:lnTo>
                    <a:lnTo>
                      <a:pt x="38823" y="15333"/>
                    </a:lnTo>
                    <a:lnTo>
                      <a:pt x="31764" y="18666"/>
                    </a:lnTo>
                    <a:lnTo>
                      <a:pt x="26470" y="24000"/>
                    </a:lnTo>
                    <a:lnTo>
                      <a:pt x="24705" y="31333"/>
                    </a:lnTo>
                    <a:lnTo>
                      <a:pt x="26470" y="37333"/>
                    </a:lnTo>
                    <a:lnTo>
                      <a:pt x="31764" y="41333"/>
                    </a:lnTo>
                    <a:lnTo>
                      <a:pt x="38823" y="44666"/>
                    </a:lnTo>
                    <a:lnTo>
                      <a:pt x="50294" y="47333"/>
                    </a:lnTo>
                    <a:lnTo>
                      <a:pt x="62647" y="49333"/>
                    </a:lnTo>
                    <a:lnTo>
                      <a:pt x="77647" y="52666"/>
                    </a:lnTo>
                    <a:lnTo>
                      <a:pt x="94411" y="56666"/>
                    </a:lnTo>
                    <a:lnTo>
                      <a:pt x="105000" y="61333"/>
                    </a:lnTo>
                    <a:lnTo>
                      <a:pt x="112058" y="66666"/>
                    </a:lnTo>
                    <a:lnTo>
                      <a:pt x="118235" y="74000"/>
                    </a:lnTo>
                    <a:lnTo>
                      <a:pt x="120000" y="82666"/>
                    </a:lnTo>
                    <a:lnTo>
                      <a:pt x="118235" y="93333"/>
                    </a:lnTo>
                    <a:lnTo>
                      <a:pt x="112058" y="101333"/>
                    </a:lnTo>
                    <a:lnTo>
                      <a:pt x="105000" y="108000"/>
                    </a:lnTo>
                    <a:lnTo>
                      <a:pt x="94411" y="113333"/>
                    </a:lnTo>
                    <a:lnTo>
                      <a:pt x="82941" y="117333"/>
                    </a:lnTo>
                    <a:lnTo>
                      <a:pt x="69705" y="119333"/>
                    </a:lnTo>
                    <a:lnTo>
                      <a:pt x="56470" y="120000"/>
                    </a:lnTo>
                    <a:lnTo>
                      <a:pt x="45882" y="119333"/>
                    </a:lnTo>
                    <a:lnTo>
                      <a:pt x="34411" y="118000"/>
                    </a:lnTo>
                    <a:lnTo>
                      <a:pt x="23823" y="114000"/>
                    </a:lnTo>
                    <a:lnTo>
                      <a:pt x="15000" y="109333"/>
                    </a:lnTo>
                    <a:lnTo>
                      <a:pt x="7058" y="103333"/>
                    </a:lnTo>
                    <a:lnTo>
                      <a:pt x="1764" y="95333"/>
                    </a:lnTo>
                    <a:lnTo>
                      <a:pt x="0" y="85333"/>
                    </a:lnTo>
                    <a:lnTo>
                      <a:pt x="20294" y="85333"/>
                    </a:lnTo>
                    <a:lnTo>
                      <a:pt x="22058" y="93333"/>
                    </a:lnTo>
                    <a:lnTo>
                      <a:pt x="26470" y="98666"/>
                    </a:lnTo>
                    <a:lnTo>
                      <a:pt x="33529" y="102666"/>
                    </a:lnTo>
                    <a:lnTo>
                      <a:pt x="41470" y="105333"/>
                    </a:lnTo>
                    <a:lnTo>
                      <a:pt x="51176" y="106666"/>
                    </a:lnTo>
                    <a:lnTo>
                      <a:pt x="60882" y="107333"/>
                    </a:lnTo>
                    <a:lnTo>
                      <a:pt x="70588" y="106666"/>
                    </a:lnTo>
                    <a:lnTo>
                      <a:pt x="79411" y="105333"/>
                    </a:lnTo>
                    <a:lnTo>
                      <a:pt x="88235" y="102000"/>
                    </a:lnTo>
                    <a:lnTo>
                      <a:pt x="94411" y="98000"/>
                    </a:lnTo>
                    <a:lnTo>
                      <a:pt x="98823" y="92666"/>
                    </a:lnTo>
                    <a:lnTo>
                      <a:pt x="100588" y="84666"/>
                    </a:lnTo>
                    <a:lnTo>
                      <a:pt x="97941" y="78000"/>
                    </a:lnTo>
                    <a:lnTo>
                      <a:pt x="93529" y="72666"/>
                    </a:lnTo>
                    <a:lnTo>
                      <a:pt x="85588" y="69333"/>
                    </a:lnTo>
                    <a:lnTo>
                      <a:pt x="75000" y="66666"/>
                    </a:lnTo>
                    <a:lnTo>
                      <a:pt x="64411" y="64000"/>
                    </a:lnTo>
                    <a:lnTo>
                      <a:pt x="52941" y="62666"/>
                    </a:lnTo>
                    <a:lnTo>
                      <a:pt x="42352" y="60666"/>
                    </a:lnTo>
                    <a:lnTo>
                      <a:pt x="32647" y="57333"/>
                    </a:lnTo>
                    <a:lnTo>
                      <a:pt x="24705" y="54666"/>
                    </a:lnTo>
                    <a:lnTo>
                      <a:pt x="16764" y="50666"/>
                    </a:lnTo>
                    <a:lnTo>
                      <a:pt x="11470" y="46000"/>
                    </a:lnTo>
                    <a:lnTo>
                      <a:pt x="6176" y="40000"/>
                    </a:lnTo>
                    <a:lnTo>
                      <a:pt x="5294" y="32000"/>
                    </a:lnTo>
                    <a:lnTo>
                      <a:pt x="7058" y="22666"/>
                    </a:lnTo>
                    <a:lnTo>
                      <a:pt x="12352" y="15333"/>
                    </a:lnTo>
                    <a:lnTo>
                      <a:pt x="18529" y="10000"/>
                    </a:lnTo>
                    <a:lnTo>
                      <a:pt x="27352" y="5333"/>
                    </a:lnTo>
                    <a:lnTo>
                      <a:pt x="37941" y="2666"/>
                    </a:lnTo>
                    <a:lnTo>
                      <a:pt x="49411" y="666"/>
                    </a:lnTo>
                    <a:lnTo>
                      <a:pt x="60000"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wo Column">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719381" y="1155273"/>
            <a:ext cx="3697800" cy="29130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53" name="Shape 253"/>
          <p:cNvSpPr txBox="1">
            <a:spLocks noGrp="1"/>
          </p:cNvSpPr>
          <p:nvPr>
            <p:ph type="body" idx="2"/>
          </p:nvPr>
        </p:nvSpPr>
        <p:spPr>
          <a:xfrm>
            <a:off x="4723768" y="1155273"/>
            <a:ext cx="3697799" cy="29130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54" name="Shape 254"/>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255" name="Shape 255"/>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
        <p:nvSpPr>
          <p:cNvPr id="256" name="Shape 256"/>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257" name="Shape 257"/>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wo-Column with Header">
    <p:spTree>
      <p:nvGrpSpPr>
        <p:cNvPr id="1" name="Shape 258"/>
        <p:cNvGrpSpPr/>
        <p:nvPr/>
      </p:nvGrpSpPr>
      <p:grpSpPr>
        <a:xfrm>
          <a:off x="0" y="0"/>
          <a:ext cx="0" cy="0"/>
          <a:chOff x="0" y="0"/>
          <a:chExt cx="0" cy="0"/>
        </a:xfrm>
      </p:grpSpPr>
      <p:sp>
        <p:nvSpPr>
          <p:cNvPr id="259" name="Shape 259"/>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260" name="Shape 260"/>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
        <p:nvSpPr>
          <p:cNvPr id="261" name="Shape 261"/>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262" name="Shape 262"/>
          <p:cNvSpPr txBox="1">
            <a:spLocks noGrp="1"/>
          </p:cNvSpPr>
          <p:nvPr>
            <p:ph type="body" idx="1"/>
          </p:nvPr>
        </p:nvSpPr>
        <p:spPr>
          <a:xfrm>
            <a:off x="719381" y="890425"/>
            <a:ext cx="3697800" cy="2655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2000" b="0" i="0" u="none" strike="noStrike" cap="none">
                <a:solidFill>
                  <a:srgbClr val="4D148C"/>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63" name="Shape 263"/>
          <p:cNvSpPr txBox="1">
            <a:spLocks noGrp="1"/>
          </p:cNvSpPr>
          <p:nvPr>
            <p:ph type="body" idx="2"/>
          </p:nvPr>
        </p:nvSpPr>
        <p:spPr>
          <a:xfrm>
            <a:off x="4724600" y="889593"/>
            <a:ext cx="3697800" cy="2655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2000" b="0" i="0" u="none" strike="noStrike" cap="none">
                <a:solidFill>
                  <a:srgbClr val="4D148C"/>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64" name="Shape 264"/>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265" name="Shape 265"/>
          <p:cNvSpPr txBox="1">
            <a:spLocks noGrp="1"/>
          </p:cNvSpPr>
          <p:nvPr>
            <p:ph type="body" idx="3"/>
          </p:nvPr>
        </p:nvSpPr>
        <p:spPr>
          <a:xfrm>
            <a:off x="4723768" y="1155273"/>
            <a:ext cx="3697799" cy="29130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66" name="Shape 266"/>
          <p:cNvSpPr txBox="1">
            <a:spLocks noGrp="1"/>
          </p:cNvSpPr>
          <p:nvPr>
            <p:ph type="body" idx="4"/>
          </p:nvPr>
        </p:nvSpPr>
        <p:spPr>
          <a:xfrm>
            <a:off x="720090" y="1155273"/>
            <a:ext cx="3697800" cy="29130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Divider FX Purple">
    <p:bg>
      <p:bgPr>
        <a:solidFill>
          <a:srgbClr val="4D148C"/>
        </a:solidFill>
        <a:effectLst/>
      </p:bgPr>
    </p:bg>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grpSp>
        <p:nvGrpSpPr>
          <p:cNvPr id="269" name="Shape 269"/>
          <p:cNvGrpSpPr/>
          <p:nvPr/>
        </p:nvGrpSpPr>
        <p:grpSpPr>
          <a:xfrm>
            <a:off x="171426" y="4554079"/>
            <a:ext cx="1056136" cy="416052"/>
            <a:chOff x="3038475" y="3230563"/>
            <a:chExt cx="1031886" cy="406499"/>
          </a:xfrm>
        </p:grpSpPr>
        <p:grpSp>
          <p:nvGrpSpPr>
            <p:cNvPr id="270" name="Shape 270"/>
            <p:cNvGrpSpPr/>
            <p:nvPr/>
          </p:nvGrpSpPr>
          <p:grpSpPr>
            <a:xfrm>
              <a:off x="3038475" y="3230563"/>
              <a:ext cx="1031886" cy="279300"/>
              <a:chOff x="3038475" y="3230563"/>
              <a:chExt cx="1031886" cy="279300"/>
            </a:xfrm>
          </p:grpSpPr>
          <p:sp>
            <p:nvSpPr>
              <p:cNvPr id="271" name="Shape 271"/>
              <p:cNvSpPr/>
              <p:nvPr/>
            </p:nvSpPr>
            <p:spPr>
              <a:xfrm>
                <a:off x="3038475" y="3230563"/>
                <a:ext cx="936600" cy="279300"/>
              </a:xfrm>
              <a:custGeom>
                <a:avLst/>
                <a:gdLst/>
                <a:ahLst/>
                <a:cxnLst/>
                <a:rect l="0" t="0" r="0" b="0"/>
                <a:pathLst>
                  <a:path w="120000" h="120000" extrusionOk="0">
                    <a:moveTo>
                      <a:pt x="109881" y="77667"/>
                    </a:moveTo>
                    <a:lnTo>
                      <a:pt x="119847" y="40113"/>
                    </a:lnTo>
                    <a:lnTo>
                      <a:pt x="108152" y="40113"/>
                    </a:lnTo>
                    <a:lnTo>
                      <a:pt x="104084" y="55647"/>
                    </a:lnTo>
                    <a:lnTo>
                      <a:pt x="99864" y="40113"/>
                    </a:lnTo>
                    <a:lnTo>
                      <a:pt x="77593" y="40113"/>
                    </a:lnTo>
                    <a:lnTo>
                      <a:pt x="77593" y="30042"/>
                    </a:lnTo>
                    <a:lnTo>
                      <a:pt x="88118" y="30042"/>
                    </a:lnTo>
                    <a:lnTo>
                      <a:pt x="88118" y="0"/>
                    </a:lnTo>
                    <a:lnTo>
                      <a:pt x="59796" y="0"/>
                    </a:lnTo>
                    <a:lnTo>
                      <a:pt x="59796" y="47283"/>
                    </a:lnTo>
                    <a:lnTo>
                      <a:pt x="59694" y="47283"/>
                    </a:lnTo>
                    <a:lnTo>
                      <a:pt x="58779" y="44210"/>
                    </a:lnTo>
                    <a:lnTo>
                      <a:pt x="57762" y="41991"/>
                    </a:lnTo>
                    <a:lnTo>
                      <a:pt x="56694" y="39943"/>
                    </a:lnTo>
                    <a:lnTo>
                      <a:pt x="55525" y="38918"/>
                    </a:lnTo>
                    <a:lnTo>
                      <a:pt x="54355" y="38236"/>
                    </a:lnTo>
                    <a:lnTo>
                      <a:pt x="53084" y="38065"/>
                    </a:lnTo>
                    <a:lnTo>
                      <a:pt x="51355" y="38406"/>
                    </a:lnTo>
                    <a:lnTo>
                      <a:pt x="49728" y="39601"/>
                    </a:lnTo>
                    <a:lnTo>
                      <a:pt x="48254" y="41820"/>
                    </a:lnTo>
                    <a:lnTo>
                      <a:pt x="46881" y="44551"/>
                    </a:lnTo>
                    <a:lnTo>
                      <a:pt x="45610" y="47795"/>
                    </a:lnTo>
                    <a:lnTo>
                      <a:pt x="44542" y="51891"/>
                    </a:lnTo>
                    <a:lnTo>
                      <a:pt x="43677" y="56330"/>
                    </a:lnTo>
                    <a:lnTo>
                      <a:pt x="42915" y="60938"/>
                    </a:lnTo>
                    <a:lnTo>
                      <a:pt x="42355" y="66230"/>
                    </a:lnTo>
                    <a:lnTo>
                      <a:pt x="41745" y="60597"/>
                    </a:lnTo>
                    <a:lnTo>
                      <a:pt x="40881" y="55476"/>
                    </a:lnTo>
                    <a:lnTo>
                      <a:pt x="39915" y="51038"/>
                    </a:lnTo>
                    <a:lnTo>
                      <a:pt x="38745" y="46941"/>
                    </a:lnTo>
                    <a:lnTo>
                      <a:pt x="37372" y="43869"/>
                    </a:lnTo>
                    <a:lnTo>
                      <a:pt x="35949" y="41308"/>
                    </a:lnTo>
                    <a:lnTo>
                      <a:pt x="34271" y="39260"/>
                    </a:lnTo>
                    <a:lnTo>
                      <a:pt x="32440" y="38065"/>
                    </a:lnTo>
                    <a:lnTo>
                      <a:pt x="30457" y="37724"/>
                    </a:lnTo>
                    <a:lnTo>
                      <a:pt x="28372" y="38065"/>
                    </a:lnTo>
                    <a:lnTo>
                      <a:pt x="26491" y="39431"/>
                    </a:lnTo>
                    <a:lnTo>
                      <a:pt x="24711" y="41650"/>
                    </a:lnTo>
                    <a:lnTo>
                      <a:pt x="23084" y="44551"/>
                    </a:lnTo>
                    <a:lnTo>
                      <a:pt x="21711" y="48136"/>
                    </a:lnTo>
                    <a:lnTo>
                      <a:pt x="20491" y="52574"/>
                    </a:lnTo>
                    <a:lnTo>
                      <a:pt x="19525" y="57524"/>
                    </a:lnTo>
                    <a:lnTo>
                      <a:pt x="19525" y="42332"/>
                    </a:lnTo>
                    <a:lnTo>
                      <a:pt x="9203" y="42332"/>
                    </a:lnTo>
                    <a:lnTo>
                      <a:pt x="9203" y="25604"/>
                    </a:lnTo>
                    <a:lnTo>
                      <a:pt x="20440" y="25604"/>
                    </a:lnTo>
                    <a:lnTo>
                      <a:pt x="20440" y="0"/>
                    </a:lnTo>
                    <a:lnTo>
                      <a:pt x="0" y="0"/>
                    </a:lnTo>
                    <a:lnTo>
                      <a:pt x="0" y="115732"/>
                    </a:lnTo>
                    <a:lnTo>
                      <a:pt x="9203" y="115732"/>
                    </a:lnTo>
                    <a:lnTo>
                      <a:pt x="9203" y="67083"/>
                    </a:lnTo>
                    <a:lnTo>
                      <a:pt x="18355" y="67083"/>
                    </a:lnTo>
                    <a:lnTo>
                      <a:pt x="18050" y="72716"/>
                    </a:lnTo>
                    <a:lnTo>
                      <a:pt x="17949" y="78520"/>
                    </a:lnTo>
                    <a:lnTo>
                      <a:pt x="18050" y="84836"/>
                    </a:lnTo>
                    <a:lnTo>
                      <a:pt x="18457" y="90810"/>
                    </a:lnTo>
                    <a:lnTo>
                      <a:pt x="19118" y="96443"/>
                    </a:lnTo>
                    <a:lnTo>
                      <a:pt x="19932" y="101564"/>
                    </a:lnTo>
                    <a:lnTo>
                      <a:pt x="20949" y="106002"/>
                    </a:lnTo>
                    <a:lnTo>
                      <a:pt x="22220" y="110099"/>
                    </a:lnTo>
                    <a:lnTo>
                      <a:pt x="23593" y="113342"/>
                    </a:lnTo>
                    <a:lnTo>
                      <a:pt x="25118" y="116073"/>
                    </a:lnTo>
                    <a:lnTo>
                      <a:pt x="26796" y="117951"/>
                    </a:lnTo>
                    <a:lnTo>
                      <a:pt x="28576" y="119146"/>
                    </a:lnTo>
                    <a:lnTo>
                      <a:pt x="30457" y="119658"/>
                    </a:lnTo>
                    <a:lnTo>
                      <a:pt x="32389" y="119317"/>
                    </a:lnTo>
                    <a:lnTo>
                      <a:pt x="34118" y="118293"/>
                    </a:lnTo>
                    <a:lnTo>
                      <a:pt x="35745" y="116586"/>
                    </a:lnTo>
                    <a:lnTo>
                      <a:pt x="37169" y="114196"/>
                    </a:lnTo>
                    <a:lnTo>
                      <a:pt x="38491" y="111294"/>
                    </a:lnTo>
                    <a:lnTo>
                      <a:pt x="39661" y="107709"/>
                    </a:lnTo>
                    <a:lnTo>
                      <a:pt x="40677" y="103442"/>
                    </a:lnTo>
                    <a:lnTo>
                      <a:pt x="41542" y="98662"/>
                    </a:lnTo>
                    <a:lnTo>
                      <a:pt x="42355" y="93371"/>
                    </a:lnTo>
                    <a:lnTo>
                      <a:pt x="34474" y="93371"/>
                    </a:lnTo>
                    <a:lnTo>
                      <a:pt x="33966" y="95590"/>
                    </a:lnTo>
                    <a:lnTo>
                      <a:pt x="33457" y="97297"/>
                    </a:lnTo>
                    <a:lnTo>
                      <a:pt x="32847" y="98492"/>
                    </a:lnTo>
                    <a:lnTo>
                      <a:pt x="32237" y="99345"/>
                    </a:lnTo>
                    <a:lnTo>
                      <a:pt x="31474" y="99687"/>
                    </a:lnTo>
                    <a:lnTo>
                      <a:pt x="30457" y="99857"/>
                    </a:lnTo>
                    <a:lnTo>
                      <a:pt x="29440" y="99516"/>
                    </a:lnTo>
                    <a:lnTo>
                      <a:pt x="28474" y="98321"/>
                    </a:lnTo>
                    <a:lnTo>
                      <a:pt x="27661" y="96443"/>
                    </a:lnTo>
                    <a:lnTo>
                      <a:pt x="26898" y="94054"/>
                    </a:lnTo>
                    <a:lnTo>
                      <a:pt x="26338" y="90981"/>
                    </a:lnTo>
                    <a:lnTo>
                      <a:pt x="25983" y="87738"/>
                    </a:lnTo>
                    <a:lnTo>
                      <a:pt x="25881" y="84153"/>
                    </a:lnTo>
                    <a:lnTo>
                      <a:pt x="41898" y="84153"/>
                    </a:lnTo>
                    <a:lnTo>
                      <a:pt x="42254" y="89786"/>
                    </a:lnTo>
                    <a:lnTo>
                      <a:pt x="42762" y="95248"/>
                    </a:lnTo>
                    <a:lnTo>
                      <a:pt x="43474" y="100540"/>
                    </a:lnTo>
                    <a:lnTo>
                      <a:pt x="44389" y="104978"/>
                    </a:lnTo>
                    <a:lnTo>
                      <a:pt x="45457" y="109246"/>
                    </a:lnTo>
                    <a:lnTo>
                      <a:pt x="46779" y="112830"/>
                    </a:lnTo>
                    <a:lnTo>
                      <a:pt x="48203" y="115903"/>
                    </a:lnTo>
                    <a:lnTo>
                      <a:pt x="49677" y="118122"/>
                    </a:lnTo>
                    <a:lnTo>
                      <a:pt x="51355" y="119487"/>
                    </a:lnTo>
                    <a:lnTo>
                      <a:pt x="53135" y="120000"/>
                    </a:lnTo>
                    <a:lnTo>
                      <a:pt x="54457" y="119487"/>
                    </a:lnTo>
                    <a:lnTo>
                      <a:pt x="55677" y="118634"/>
                    </a:lnTo>
                    <a:lnTo>
                      <a:pt x="56898" y="116927"/>
                    </a:lnTo>
                    <a:lnTo>
                      <a:pt x="57915" y="114537"/>
                    </a:lnTo>
                    <a:lnTo>
                      <a:pt x="58881" y="111635"/>
                    </a:lnTo>
                    <a:lnTo>
                      <a:pt x="59694" y="108392"/>
                    </a:lnTo>
                    <a:lnTo>
                      <a:pt x="59796" y="108392"/>
                    </a:lnTo>
                    <a:lnTo>
                      <a:pt x="59796" y="115732"/>
                    </a:lnTo>
                    <a:lnTo>
                      <a:pt x="99610" y="115732"/>
                    </a:lnTo>
                    <a:lnTo>
                      <a:pt x="103728" y="100199"/>
                    </a:lnTo>
                    <a:lnTo>
                      <a:pt x="107898" y="115732"/>
                    </a:lnTo>
                    <a:lnTo>
                      <a:pt x="120000" y="115732"/>
                    </a:lnTo>
                    <a:lnTo>
                      <a:pt x="109881" y="77667"/>
                    </a:lnTo>
                    <a:close/>
                    <a:moveTo>
                      <a:pt x="26135" y="67425"/>
                    </a:moveTo>
                    <a:lnTo>
                      <a:pt x="26491" y="64011"/>
                    </a:lnTo>
                    <a:lnTo>
                      <a:pt x="27000" y="60938"/>
                    </a:lnTo>
                    <a:lnTo>
                      <a:pt x="27711" y="58549"/>
                    </a:lnTo>
                    <a:lnTo>
                      <a:pt x="28525" y="56842"/>
                    </a:lnTo>
                    <a:lnTo>
                      <a:pt x="29491" y="55476"/>
                    </a:lnTo>
                    <a:lnTo>
                      <a:pt x="30457" y="55135"/>
                    </a:lnTo>
                    <a:lnTo>
                      <a:pt x="31576" y="55476"/>
                    </a:lnTo>
                    <a:lnTo>
                      <a:pt x="32542" y="56842"/>
                    </a:lnTo>
                    <a:lnTo>
                      <a:pt x="33355" y="58549"/>
                    </a:lnTo>
                    <a:lnTo>
                      <a:pt x="34067" y="60938"/>
                    </a:lnTo>
                    <a:lnTo>
                      <a:pt x="34525" y="64011"/>
                    </a:lnTo>
                    <a:lnTo>
                      <a:pt x="34830" y="67425"/>
                    </a:lnTo>
                    <a:lnTo>
                      <a:pt x="34728" y="67425"/>
                    </a:lnTo>
                    <a:lnTo>
                      <a:pt x="34271" y="67425"/>
                    </a:lnTo>
                    <a:lnTo>
                      <a:pt x="33559" y="67425"/>
                    </a:lnTo>
                    <a:lnTo>
                      <a:pt x="32644" y="67425"/>
                    </a:lnTo>
                    <a:lnTo>
                      <a:pt x="31677" y="67425"/>
                    </a:lnTo>
                    <a:lnTo>
                      <a:pt x="30559" y="67425"/>
                    </a:lnTo>
                    <a:lnTo>
                      <a:pt x="27559" y="67425"/>
                    </a:lnTo>
                    <a:lnTo>
                      <a:pt x="26796" y="67425"/>
                    </a:lnTo>
                    <a:lnTo>
                      <a:pt x="26288" y="67425"/>
                    </a:lnTo>
                    <a:lnTo>
                      <a:pt x="26135" y="67425"/>
                    </a:lnTo>
                    <a:close/>
                    <a:moveTo>
                      <a:pt x="54864" y="98150"/>
                    </a:moveTo>
                    <a:lnTo>
                      <a:pt x="53796" y="97638"/>
                    </a:lnTo>
                    <a:lnTo>
                      <a:pt x="52881" y="96443"/>
                    </a:lnTo>
                    <a:lnTo>
                      <a:pt x="52067" y="94736"/>
                    </a:lnTo>
                    <a:lnTo>
                      <a:pt x="51355" y="92176"/>
                    </a:lnTo>
                    <a:lnTo>
                      <a:pt x="50796" y="89445"/>
                    </a:lnTo>
                    <a:lnTo>
                      <a:pt x="50389" y="86201"/>
                    </a:lnTo>
                    <a:lnTo>
                      <a:pt x="50135" y="82617"/>
                    </a:lnTo>
                    <a:lnTo>
                      <a:pt x="50084" y="79203"/>
                    </a:lnTo>
                    <a:lnTo>
                      <a:pt x="50135" y="75618"/>
                    </a:lnTo>
                    <a:lnTo>
                      <a:pt x="50288" y="72375"/>
                    </a:lnTo>
                    <a:lnTo>
                      <a:pt x="50593" y="69132"/>
                    </a:lnTo>
                    <a:lnTo>
                      <a:pt x="51000" y="66230"/>
                    </a:lnTo>
                    <a:lnTo>
                      <a:pt x="51508" y="63840"/>
                    </a:lnTo>
                    <a:lnTo>
                      <a:pt x="52220" y="61621"/>
                    </a:lnTo>
                    <a:lnTo>
                      <a:pt x="52983" y="60085"/>
                    </a:lnTo>
                    <a:lnTo>
                      <a:pt x="53847" y="59061"/>
                    </a:lnTo>
                    <a:lnTo>
                      <a:pt x="54864" y="58719"/>
                    </a:lnTo>
                    <a:lnTo>
                      <a:pt x="55881" y="59061"/>
                    </a:lnTo>
                    <a:lnTo>
                      <a:pt x="56847" y="60085"/>
                    </a:lnTo>
                    <a:lnTo>
                      <a:pt x="57559" y="61621"/>
                    </a:lnTo>
                    <a:lnTo>
                      <a:pt x="58220" y="63840"/>
                    </a:lnTo>
                    <a:lnTo>
                      <a:pt x="58728" y="66230"/>
                    </a:lnTo>
                    <a:lnTo>
                      <a:pt x="59084" y="69132"/>
                    </a:lnTo>
                    <a:lnTo>
                      <a:pt x="59338" y="72375"/>
                    </a:lnTo>
                    <a:lnTo>
                      <a:pt x="59491" y="75618"/>
                    </a:lnTo>
                    <a:lnTo>
                      <a:pt x="59542" y="79203"/>
                    </a:lnTo>
                    <a:lnTo>
                      <a:pt x="59491" y="82275"/>
                    </a:lnTo>
                    <a:lnTo>
                      <a:pt x="59338" y="85519"/>
                    </a:lnTo>
                    <a:lnTo>
                      <a:pt x="59084" y="88421"/>
                    </a:lnTo>
                    <a:lnTo>
                      <a:pt x="58677" y="90981"/>
                    </a:lnTo>
                    <a:lnTo>
                      <a:pt x="58169" y="93541"/>
                    </a:lnTo>
                    <a:lnTo>
                      <a:pt x="57508" y="95419"/>
                    </a:lnTo>
                    <a:lnTo>
                      <a:pt x="56796" y="96785"/>
                    </a:lnTo>
                    <a:lnTo>
                      <a:pt x="55881" y="97809"/>
                    </a:lnTo>
                    <a:lnTo>
                      <a:pt x="54864" y="98150"/>
                    </a:lnTo>
                    <a:close/>
                    <a:moveTo>
                      <a:pt x="86338" y="110099"/>
                    </a:moveTo>
                    <a:lnTo>
                      <a:pt x="68644" y="110099"/>
                    </a:lnTo>
                    <a:lnTo>
                      <a:pt x="68644" y="5633"/>
                    </a:lnTo>
                    <a:lnTo>
                      <a:pt x="86440" y="5633"/>
                    </a:lnTo>
                    <a:lnTo>
                      <a:pt x="86440" y="24409"/>
                    </a:lnTo>
                    <a:lnTo>
                      <a:pt x="75915" y="24409"/>
                    </a:lnTo>
                    <a:lnTo>
                      <a:pt x="75915" y="45746"/>
                    </a:lnTo>
                    <a:lnTo>
                      <a:pt x="86338" y="45746"/>
                    </a:lnTo>
                    <a:lnTo>
                      <a:pt x="86338" y="63499"/>
                    </a:lnTo>
                    <a:lnTo>
                      <a:pt x="75813" y="63499"/>
                    </a:lnTo>
                    <a:lnTo>
                      <a:pt x="75813" y="91493"/>
                    </a:lnTo>
                    <a:lnTo>
                      <a:pt x="86338" y="91493"/>
                    </a:lnTo>
                    <a:lnTo>
                      <a:pt x="86338" y="110099"/>
                    </a:lnTo>
                    <a:close/>
                    <a:moveTo>
                      <a:pt x="77745" y="85007"/>
                    </a:moveTo>
                    <a:lnTo>
                      <a:pt x="77745" y="69815"/>
                    </a:lnTo>
                    <a:lnTo>
                      <a:pt x="88220" y="69815"/>
                    </a:lnTo>
                    <a:lnTo>
                      <a:pt x="88220" y="42162"/>
                    </a:lnTo>
                    <a:lnTo>
                      <a:pt x="97728" y="77837"/>
                    </a:lnTo>
                    <a:lnTo>
                      <a:pt x="88220" y="113684"/>
                    </a:lnTo>
                    <a:lnTo>
                      <a:pt x="88220" y="85007"/>
                    </a:lnTo>
                    <a:lnTo>
                      <a:pt x="77745" y="85007"/>
                    </a:lnTo>
                    <a:close/>
                    <a:moveTo>
                      <a:pt x="103728" y="91493"/>
                    </a:moveTo>
                    <a:lnTo>
                      <a:pt x="98796" y="110099"/>
                    </a:lnTo>
                    <a:lnTo>
                      <a:pt x="91677" y="110099"/>
                    </a:lnTo>
                    <a:lnTo>
                      <a:pt x="100220" y="77837"/>
                    </a:lnTo>
                    <a:lnTo>
                      <a:pt x="91677" y="45746"/>
                    </a:lnTo>
                    <a:lnTo>
                      <a:pt x="99152" y="45746"/>
                    </a:lnTo>
                    <a:lnTo>
                      <a:pt x="104084" y="64182"/>
                    </a:lnTo>
                    <a:lnTo>
                      <a:pt x="108864" y="45746"/>
                    </a:lnTo>
                    <a:lnTo>
                      <a:pt x="116135" y="45746"/>
                    </a:lnTo>
                    <a:lnTo>
                      <a:pt x="107644" y="77667"/>
                    </a:lnTo>
                    <a:lnTo>
                      <a:pt x="116237" y="110099"/>
                    </a:lnTo>
                    <a:lnTo>
                      <a:pt x="108610" y="110099"/>
                    </a:lnTo>
                    <a:lnTo>
                      <a:pt x="103728" y="9149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72" name="Shape 272"/>
              <p:cNvSpPr/>
              <p:nvPr/>
            </p:nvSpPr>
            <p:spPr>
              <a:xfrm>
                <a:off x="4005262" y="3435351"/>
                <a:ext cx="65100" cy="63600"/>
              </a:xfrm>
              <a:custGeom>
                <a:avLst/>
                <a:gdLst/>
                <a:ahLst/>
                <a:cxnLst/>
                <a:rect l="0" t="0" r="0" b="0"/>
                <a:pathLst>
                  <a:path w="120000" h="120000" extrusionOk="0">
                    <a:moveTo>
                      <a:pt x="108292" y="60000"/>
                    </a:moveTo>
                    <a:lnTo>
                      <a:pt x="106829" y="45925"/>
                    </a:lnTo>
                    <a:lnTo>
                      <a:pt x="102439" y="34074"/>
                    </a:lnTo>
                    <a:lnTo>
                      <a:pt x="95121" y="24444"/>
                    </a:lnTo>
                    <a:lnTo>
                      <a:pt x="85609" y="16296"/>
                    </a:lnTo>
                    <a:lnTo>
                      <a:pt x="73170" y="11111"/>
                    </a:lnTo>
                    <a:lnTo>
                      <a:pt x="60000" y="9629"/>
                    </a:lnTo>
                    <a:lnTo>
                      <a:pt x="46829" y="11111"/>
                    </a:lnTo>
                    <a:lnTo>
                      <a:pt x="35121" y="16296"/>
                    </a:lnTo>
                    <a:lnTo>
                      <a:pt x="25609" y="24444"/>
                    </a:lnTo>
                    <a:lnTo>
                      <a:pt x="17560" y="34074"/>
                    </a:lnTo>
                    <a:lnTo>
                      <a:pt x="13170" y="45925"/>
                    </a:lnTo>
                    <a:lnTo>
                      <a:pt x="11707" y="60000"/>
                    </a:lnTo>
                    <a:lnTo>
                      <a:pt x="13170" y="74074"/>
                    </a:lnTo>
                    <a:lnTo>
                      <a:pt x="17560" y="86666"/>
                    </a:lnTo>
                    <a:lnTo>
                      <a:pt x="25609" y="96296"/>
                    </a:lnTo>
                    <a:lnTo>
                      <a:pt x="35121" y="103703"/>
                    </a:lnTo>
                    <a:lnTo>
                      <a:pt x="46829" y="108148"/>
                    </a:lnTo>
                    <a:lnTo>
                      <a:pt x="60000" y="110370"/>
                    </a:lnTo>
                    <a:lnTo>
                      <a:pt x="73170" y="108148"/>
                    </a:lnTo>
                    <a:lnTo>
                      <a:pt x="85609" y="103703"/>
                    </a:lnTo>
                    <a:lnTo>
                      <a:pt x="95121" y="96296"/>
                    </a:lnTo>
                    <a:lnTo>
                      <a:pt x="102439" y="86666"/>
                    </a:lnTo>
                    <a:lnTo>
                      <a:pt x="106829" y="74074"/>
                    </a:lnTo>
                    <a:lnTo>
                      <a:pt x="108292" y="60000"/>
                    </a:lnTo>
                    <a:close/>
                    <a:moveTo>
                      <a:pt x="46829" y="62962"/>
                    </a:moveTo>
                    <a:lnTo>
                      <a:pt x="46829" y="95555"/>
                    </a:lnTo>
                    <a:lnTo>
                      <a:pt x="36585" y="95555"/>
                    </a:lnTo>
                    <a:lnTo>
                      <a:pt x="36585" y="22962"/>
                    </a:lnTo>
                    <a:lnTo>
                      <a:pt x="62926" y="22962"/>
                    </a:lnTo>
                    <a:lnTo>
                      <a:pt x="72439" y="24444"/>
                    </a:lnTo>
                    <a:lnTo>
                      <a:pt x="79756" y="28148"/>
                    </a:lnTo>
                    <a:lnTo>
                      <a:pt x="84146" y="34074"/>
                    </a:lnTo>
                    <a:lnTo>
                      <a:pt x="85609" y="42962"/>
                    </a:lnTo>
                    <a:lnTo>
                      <a:pt x="84146" y="50370"/>
                    </a:lnTo>
                    <a:lnTo>
                      <a:pt x="79024" y="56296"/>
                    </a:lnTo>
                    <a:lnTo>
                      <a:pt x="72439" y="58518"/>
                    </a:lnTo>
                    <a:lnTo>
                      <a:pt x="72439" y="59259"/>
                    </a:lnTo>
                    <a:lnTo>
                      <a:pt x="77560" y="61481"/>
                    </a:lnTo>
                    <a:lnTo>
                      <a:pt x="80487" y="66666"/>
                    </a:lnTo>
                    <a:lnTo>
                      <a:pt x="82682" y="74814"/>
                    </a:lnTo>
                    <a:lnTo>
                      <a:pt x="83414" y="80740"/>
                    </a:lnTo>
                    <a:lnTo>
                      <a:pt x="84146" y="87407"/>
                    </a:lnTo>
                    <a:lnTo>
                      <a:pt x="85609" y="92592"/>
                    </a:lnTo>
                    <a:lnTo>
                      <a:pt x="87073" y="95555"/>
                    </a:lnTo>
                    <a:lnTo>
                      <a:pt x="73902" y="95555"/>
                    </a:lnTo>
                    <a:lnTo>
                      <a:pt x="72439" y="88148"/>
                    </a:lnTo>
                    <a:lnTo>
                      <a:pt x="70975" y="79259"/>
                    </a:lnTo>
                    <a:lnTo>
                      <a:pt x="69512" y="71111"/>
                    </a:lnTo>
                    <a:lnTo>
                      <a:pt x="67317" y="65925"/>
                    </a:lnTo>
                    <a:lnTo>
                      <a:pt x="63658" y="63703"/>
                    </a:lnTo>
                    <a:lnTo>
                      <a:pt x="57804" y="62962"/>
                    </a:lnTo>
                    <a:lnTo>
                      <a:pt x="46829" y="62962"/>
                    </a:lnTo>
                    <a:close/>
                    <a:moveTo>
                      <a:pt x="60731" y="53333"/>
                    </a:moveTo>
                    <a:lnTo>
                      <a:pt x="66585" y="52592"/>
                    </a:lnTo>
                    <a:lnTo>
                      <a:pt x="70975" y="49629"/>
                    </a:lnTo>
                    <a:lnTo>
                      <a:pt x="72439" y="46666"/>
                    </a:lnTo>
                    <a:lnTo>
                      <a:pt x="73170" y="42962"/>
                    </a:lnTo>
                    <a:lnTo>
                      <a:pt x="72439" y="38518"/>
                    </a:lnTo>
                    <a:lnTo>
                      <a:pt x="70975" y="35555"/>
                    </a:lnTo>
                    <a:lnTo>
                      <a:pt x="66585" y="33333"/>
                    </a:lnTo>
                    <a:lnTo>
                      <a:pt x="60731" y="32592"/>
                    </a:lnTo>
                    <a:lnTo>
                      <a:pt x="46829" y="32592"/>
                    </a:lnTo>
                    <a:lnTo>
                      <a:pt x="46829" y="53333"/>
                    </a:lnTo>
                    <a:lnTo>
                      <a:pt x="60731" y="53333"/>
                    </a:lnTo>
                    <a:close/>
                    <a:moveTo>
                      <a:pt x="0" y="60000"/>
                    </a:moveTo>
                    <a:lnTo>
                      <a:pt x="2195" y="45185"/>
                    </a:lnTo>
                    <a:lnTo>
                      <a:pt x="6585" y="32592"/>
                    </a:lnTo>
                    <a:lnTo>
                      <a:pt x="13170" y="21481"/>
                    </a:lnTo>
                    <a:lnTo>
                      <a:pt x="23414" y="11851"/>
                    </a:lnTo>
                    <a:lnTo>
                      <a:pt x="34390" y="5925"/>
                    </a:lnTo>
                    <a:lnTo>
                      <a:pt x="46829" y="1481"/>
                    </a:lnTo>
                    <a:lnTo>
                      <a:pt x="60000" y="0"/>
                    </a:lnTo>
                    <a:lnTo>
                      <a:pt x="73170" y="1481"/>
                    </a:lnTo>
                    <a:lnTo>
                      <a:pt x="86341" y="5925"/>
                    </a:lnTo>
                    <a:lnTo>
                      <a:pt x="97317" y="11851"/>
                    </a:lnTo>
                    <a:lnTo>
                      <a:pt x="106097" y="21481"/>
                    </a:lnTo>
                    <a:lnTo>
                      <a:pt x="114146" y="32592"/>
                    </a:lnTo>
                    <a:lnTo>
                      <a:pt x="118536" y="45185"/>
                    </a:lnTo>
                    <a:lnTo>
                      <a:pt x="120000" y="60000"/>
                    </a:lnTo>
                    <a:lnTo>
                      <a:pt x="118536" y="74814"/>
                    </a:lnTo>
                    <a:lnTo>
                      <a:pt x="114146" y="88148"/>
                    </a:lnTo>
                    <a:lnTo>
                      <a:pt x="106097" y="98518"/>
                    </a:lnTo>
                    <a:lnTo>
                      <a:pt x="97317" y="107407"/>
                    </a:lnTo>
                    <a:lnTo>
                      <a:pt x="86341" y="114074"/>
                    </a:lnTo>
                    <a:lnTo>
                      <a:pt x="73170" y="118518"/>
                    </a:lnTo>
                    <a:lnTo>
                      <a:pt x="60000" y="120000"/>
                    </a:lnTo>
                    <a:lnTo>
                      <a:pt x="46829" y="118518"/>
                    </a:lnTo>
                    <a:lnTo>
                      <a:pt x="34390" y="114074"/>
                    </a:lnTo>
                    <a:lnTo>
                      <a:pt x="23414" y="107407"/>
                    </a:lnTo>
                    <a:lnTo>
                      <a:pt x="13170" y="98518"/>
                    </a:lnTo>
                    <a:lnTo>
                      <a:pt x="6585" y="88148"/>
                    </a:lnTo>
                    <a:lnTo>
                      <a:pt x="2195" y="74814"/>
                    </a:lnTo>
                    <a:lnTo>
                      <a:pt x="0" y="6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nvGrpSpPr>
            <p:cNvPr id="273" name="Shape 273"/>
            <p:cNvGrpSpPr/>
            <p:nvPr/>
          </p:nvGrpSpPr>
          <p:grpSpPr>
            <a:xfrm>
              <a:off x="3568701" y="3535362"/>
              <a:ext cx="450875" cy="101700"/>
              <a:chOff x="3568701" y="3535362"/>
              <a:chExt cx="450875" cy="101700"/>
            </a:xfrm>
          </p:grpSpPr>
          <p:sp>
            <p:nvSpPr>
              <p:cNvPr id="274" name="Shape 274"/>
              <p:cNvSpPr/>
              <p:nvPr/>
            </p:nvSpPr>
            <p:spPr>
              <a:xfrm>
                <a:off x="3568701" y="3535362"/>
                <a:ext cx="65100" cy="101700"/>
              </a:xfrm>
              <a:custGeom>
                <a:avLst/>
                <a:gdLst/>
                <a:ahLst/>
                <a:cxnLst/>
                <a:rect l="0" t="0" r="0" b="0"/>
                <a:pathLst>
                  <a:path w="120000" h="120000" extrusionOk="0">
                    <a:moveTo>
                      <a:pt x="52455" y="120000"/>
                    </a:moveTo>
                    <a:lnTo>
                      <a:pt x="38802" y="119051"/>
                    </a:lnTo>
                    <a:lnTo>
                      <a:pt x="26586" y="115731"/>
                    </a:lnTo>
                    <a:lnTo>
                      <a:pt x="15808" y="110513"/>
                    </a:lnTo>
                    <a:lnTo>
                      <a:pt x="7904" y="104347"/>
                    </a:lnTo>
                    <a:lnTo>
                      <a:pt x="2155" y="96284"/>
                    </a:lnTo>
                    <a:lnTo>
                      <a:pt x="0" y="87272"/>
                    </a:lnTo>
                    <a:lnTo>
                      <a:pt x="17245" y="87272"/>
                    </a:lnTo>
                    <a:lnTo>
                      <a:pt x="18682" y="93913"/>
                    </a:lnTo>
                    <a:lnTo>
                      <a:pt x="21556" y="100079"/>
                    </a:lnTo>
                    <a:lnTo>
                      <a:pt x="27305" y="103873"/>
                    </a:lnTo>
                    <a:lnTo>
                      <a:pt x="34491" y="106719"/>
                    </a:lnTo>
                    <a:lnTo>
                      <a:pt x="42395" y="108616"/>
                    </a:lnTo>
                    <a:lnTo>
                      <a:pt x="51017" y="110039"/>
                    </a:lnTo>
                    <a:lnTo>
                      <a:pt x="60359" y="110039"/>
                    </a:lnTo>
                    <a:lnTo>
                      <a:pt x="71137" y="109565"/>
                    </a:lnTo>
                    <a:lnTo>
                      <a:pt x="80479" y="107667"/>
                    </a:lnTo>
                    <a:lnTo>
                      <a:pt x="89101" y="104822"/>
                    </a:lnTo>
                    <a:lnTo>
                      <a:pt x="97005" y="100553"/>
                    </a:lnTo>
                    <a:lnTo>
                      <a:pt x="101317" y="94861"/>
                    </a:lnTo>
                    <a:lnTo>
                      <a:pt x="103473" y="88221"/>
                    </a:lnTo>
                    <a:lnTo>
                      <a:pt x="102035" y="82055"/>
                    </a:lnTo>
                    <a:lnTo>
                      <a:pt x="97724" y="77312"/>
                    </a:lnTo>
                    <a:lnTo>
                      <a:pt x="91257" y="73043"/>
                    </a:lnTo>
                    <a:lnTo>
                      <a:pt x="84071" y="70197"/>
                    </a:lnTo>
                    <a:lnTo>
                      <a:pt x="76167" y="67826"/>
                    </a:lnTo>
                    <a:lnTo>
                      <a:pt x="66107" y="65928"/>
                    </a:lnTo>
                    <a:lnTo>
                      <a:pt x="55329" y="63557"/>
                    </a:lnTo>
                    <a:lnTo>
                      <a:pt x="44550" y="61185"/>
                    </a:lnTo>
                    <a:lnTo>
                      <a:pt x="34491" y="58339"/>
                    </a:lnTo>
                    <a:lnTo>
                      <a:pt x="24431" y="54545"/>
                    </a:lnTo>
                    <a:lnTo>
                      <a:pt x="16526" y="50276"/>
                    </a:lnTo>
                    <a:lnTo>
                      <a:pt x="10059" y="45059"/>
                    </a:lnTo>
                    <a:lnTo>
                      <a:pt x="5748" y="38418"/>
                    </a:lnTo>
                    <a:lnTo>
                      <a:pt x="3592" y="30830"/>
                    </a:lnTo>
                    <a:lnTo>
                      <a:pt x="6467" y="22766"/>
                    </a:lnTo>
                    <a:lnTo>
                      <a:pt x="10778" y="16126"/>
                    </a:lnTo>
                    <a:lnTo>
                      <a:pt x="17245" y="9960"/>
                    </a:lnTo>
                    <a:lnTo>
                      <a:pt x="26586" y="5691"/>
                    </a:lnTo>
                    <a:lnTo>
                      <a:pt x="37365" y="2371"/>
                    </a:lnTo>
                    <a:lnTo>
                      <a:pt x="48143" y="474"/>
                    </a:lnTo>
                    <a:lnTo>
                      <a:pt x="59640" y="0"/>
                    </a:lnTo>
                    <a:lnTo>
                      <a:pt x="68982" y="0"/>
                    </a:lnTo>
                    <a:lnTo>
                      <a:pt x="78323" y="948"/>
                    </a:lnTo>
                    <a:lnTo>
                      <a:pt x="86946" y="2371"/>
                    </a:lnTo>
                    <a:lnTo>
                      <a:pt x="96287" y="5217"/>
                    </a:lnTo>
                    <a:lnTo>
                      <a:pt x="103473" y="8537"/>
                    </a:lnTo>
                    <a:lnTo>
                      <a:pt x="109940" y="13280"/>
                    </a:lnTo>
                    <a:lnTo>
                      <a:pt x="114251" y="19920"/>
                    </a:lnTo>
                    <a:lnTo>
                      <a:pt x="117125" y="27035"/>
                    </a:lnTo>
                    <a:lnTo>
                      <a:pt x="99880" y="27035"/>
                    </a:lnTo>
                    <a:lnTo>
                      <a:pt x="98443" y="20869"/>
                    </a:lnTo>
                    <a:lnTo>
                      <a:pt x="94131" y="16600"/>
                    </a:lnTo>
                    <a:lnTo>
                      <a:pt x="86946" y="12806"/>
                    </a:lnTo>
                    <a:lnTo>
                      <a:pt x="79760" y="10434"/>
                    </a:lnTo>
                    <a:lnTo>
                      <a:pt x="71137" y="9486"/>
                    </a:lnTo>
                    <a:lnTo>
                      <a:pt x="61796" y="9011"/>
                    </a:lnTo>
                    <a:lnTo>
                      <a:pt x="52455" y="9486"/>
                    </a:lnTo>
                    <a:lnTo>
                      <a:pt x="43113" y="11383"/>
                    </a:lnTo>
                    <a:lnTo>
                      <a:pt x="35209" y="13754"/>
                    </a:lnTo>
                    <a:lnTo>
                      <a:pt x="27305" y="18023"/>
                    </a:lnTo>
                    <a:lnTo>
                      <a:pt x="22994" y="23241"/>
                    </a:lnTo>
                    <a:lnTo>
                      <a:pt x="20838" y="29407"/>
                    </a:lnTo>
                    <a:lnTo>
                      <a:pt x="22275" y="35573"/>
                    </a:lnTo>
                    <a:lnTo>
                      <a:pt x="26586" y="40790"/>
                    </a:lnTo>
                    <a:lnTo>
                      <a:pt x="32335" y="45059"/>
                    </a:lnTo>
                    <a:lnTo>
                      <a:pt x="40958" y="48379"/>
                    </a:lnTo>
                    <a:lnTo>
                      <a:pt x="50299" y="50750"/>
                    </a:lnTo>
                    <a:lnTo>
                      <a:pt x="59640" y="53122"/>
                    </a:lnTo>
                    <a:lnTo>
                      <a:pt x="71137" y="55494"/>
                    </a:lnTo>
                    <a:lnTo>
                      <a:pt x="81197" y="58339"/>
                    </a:lnTo>
                    <a:lnTo>
                      <a:pt x="91257" y="60711"/>
                    </a:lnTo>
                    <a:lnTo>
                      <a:pt x="100598" y="64031"/>
                    </a:lnTo>
                    <a:lnTo>
                      <a:pt x="108502" y="67826"/>
                    </a:lnTo>
                    <a:lnTo>
                      <a:pt x="114251" y="73043"/>
                    </a:lnTo>
                    <a:lnTo>
                      <a:pt x="118562" y="79683"/>
                    </a:lnTo>
                    <a:lnTo>
                      <a:pt x="120000" y="87272"/>
                    </a:lnTo>
                    <a:lnTo>
                      <a:pt x="118562" y="95335"/>
                    </a:lnTo>
                    <a:lnTo>
                      <a:pt x="114251" y="102924"/>
                    </a:lnTo>
                    <a:lnTo>
                      <a:pt x="107784" y="108616"/>
                    </a:lnTo>
                    <a:lnTo>
                      <a:pt x="99880" y="112885"/>
                    </a:lnTo>
                    <a:lnTo>
                      <a:pt x="89101" y="115731"/>
                    </a:lnTo>
                    <a:lnTo>
                      <a:pt x="77604" y="118577"/>
                    </a:lnTo>
                    <a:lnTo>
                      <a:pt x="65389" y="119525"/>
                    </a:lnTo>
                    <a:lnTo>
                      <a:pt x="52455" y="12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75" name="Shape 275"/>
              <p:cNvSpPr/>
              <p:nvPr/>
            </p:nvSpPr>
            <p:spPr>
              <a:xfrm>
                <a:off x="3643312" y="3565526"/>
                <a:ext cx="60300" cy="71400"/>
              </a:xfrm>
              <a:custGeom>
                <a:avLst/>
                <a:gdLst/>
                <a:ahLst/>
                <a:cxnLst/>
                <a:rect l="0" t="0" r="0" b="0"/>
                <a:pathLst>
                  <a:path w="120000" h="120000" extrusionOk="0">
                    <a:moveTo>
                      <a:pt x="17254" y="63333"/>
                    </a:moveTo>
                    <a:lnTo>
                      <a:pt x="18039" y="73333"/>
                    </a:lnTo>
                    <a:lnTo>
                      <a:pt x="21176" y="82000"/>
                    </a:lnTo>
                    <a:lnTo>
                      <a:pt x="25098" y="91333"/>
                    </a:lnTo>
                    <a:lnTo>
                      <a:pt x="31372" y="98000"/>
                    </a:lnTo>
                    <a:lnTo>
                      <a:pt x="39215" y="102666"/>
                    </a:lnTo>
                    <a:lnTo>
                      <a:pt x="50196" y="106000"/>
                    </a:lnTo>
                    <a:lnTo>
                      <a:pt x="62745" y="107333"/>
                    </a:lnTo>
                    <a:lnTo>
                      <a:pt x="76078" y="105333"/>
                    </a:lnTo>
                    <a:lnTo>
                      <a:pt x="87843" y="100000"/>
                    </a:lnTo>
                    <a:lnTo>
                      <a:pt x="96470" y="91333"/>
                    </a:lnTo>
                    <a:lnTo>
                      <a:pt x="101176" y="80666"/>
                    </a:lnTo>
                    <a:lnTo>
                      <a:pt x="118431" y="80666"/>
                    </a:lnTo>
                    <a:lnTo>
                      <a:pt x="112941" y="93333"/>
                    </a:lnTo>
                    <a:lnTo>
                      <a:pt x="105882" y="102666"/>
                    </a:lnTo>
                    <a:lnTo>
                      <a:pt x="96470" y="110000"/>
                    </a:lnTo>
                    <a:lnTo>
                      <a:pt x="86274" y="115333"/>
                    </a:lnTo>
                    <a:lnTo>
                      <a:pt x="72941" y="119333"/>
                    </a:lnTo>
                    <a:lnTo>
                      <a:pt x="58039" y="120000"/>
                    </a:lnTo>
                    <a:lnTo>
                      <a:pt x="43921" y="118666"/>
                    </a:lnTo>
                    <a:lnTo>
                      <a:pt x="32156" y="114666"/>
                    </a:lnTo>
                    <a:lnTo>
                      <a:pt x="21960" y="108666"/>
                    </a:lnTo>
                    <a:lnTo>
                      <a:pt x="13333" y="101333"/>
                    </a:lnTo>
                    <a:lnTo>
                      <a:pt x="7058" y="92666"/>
                    </a:lnTo>
                    <a:lnTo>
                      <a:pt x="3137" y="82000"/>
                    </a:lnTo>
                    <a:lnTo>
                      <a:pt x="784" y="71333"/>
                    </a:lnTo>
                    <a:lnTo>
                      <a:pt x="0" y="60666"/>
                    </a:lnTo>
                    <a:lnTo>
                      <a:pt x="784" y="48666"/>
                    </a:lnTo>
                    <a:lnTo>
                      <a:pt x="3137" y="38000"/>
                    </a:lnTo>
                    <a:lnTo>
                      <a:pt x="7843" y="27333"/>
                    </a:lnTo>
                    <a:lnTo>
                      <a:pt x="14117" y="18666"/>
                    </a:lnTo>
                    <a:lnTo>
                      <a:pt x="22745" y="11333"/>
                    </a:lnTo>
                    <a:lnTo>
                      <a:pt x="32941" y="5333"/>
                    </a:lnTo>
                    <a:lnTo>
                      <a:pt x="44705" y="1333"/>
                    </a:lnTo>
                    <a:lnTo>
                      <a:pt x="58823" y="0"/>
                    </a:lnTo>
                    <a:lnTo>
                      <a:pt x="73725" y="1333"/>
                    </a:lnTo>
                    <a:lnTo>
                      <a:pt x="87058" y="5333"/>
                    </a:lnTo>
                    <a:lnTo>
                      <a:pt x="97254" y="11333"/>
                    </a:lnTo>
                    <a:lnTo>
                      <a:pt x="105882" y="18666"/>
                    </a:lnTo>
                    <a:lnTo>
                      <a:pt x="112156" y="27333"/>
                    </a:lnTo>
                    <a:lnTo>
                      <a:pt x="116862" y="38666"/>
                    </a:lnTo>
                    <a:lnTo>
                      <a:pt x="119215" y="50000"/>
                    </a:lnTo>
                    <a:lnTo>
                      <a:pt x="120000" y="63333"/>
                    </a:lnTo>
                    <a:lnTo>
                      <a:pt x="17254" y="63333"/>
                    </a:lnTo>
                    <a:close/>
                    <a:moveTo>
                      <a:pt x="101960" y="50666"/>
                    </a:moveTo>
                    <a:lnTo>
                      <a:pt x="100392" y="40666"/>
                    </a:lnTo>
                    <a:lnTo>
                      <a:pt x="96470" y="31333"/>
                    </a:lnTo>
                    <a:lnTo>
                      <a:pt x="90196" y="23333"/>
                    </a:lnTo>
                    <a:lnTo>
                      <a:pt x="82352" y="17333"/>
                    </a:lnTo>
                    <a:lnTo>
                      <a:pt x="71372" y="14000"/>
                    </a:lnTo>
                    <a:lnTo>
                      <a:pt x="59607" y="12666"/>
                    </a:lnTo>
                    <a:lnTo>
                      <a:pt x="47843" y="14000"/>
                    </a:lnTo>
                    <a:lnTo>
                      <a:pt x="36862" y="18000"/>
                    </a:lnTo>
                    <a:lnTo>
                      <a:pt x="29803" y="24000"/>
                    </a:lnTo>
                    <a:lnTo>
                      <a:pt x="23529" y="32666"/>
                    </a:lnTo>
                    <a:lnTo>
                      <a:pt x="19607" y="41333"/>
                    </a:lnTo>
                    <a:lnTo>
                      <a:pt x="18039" y="50666"/>
                    </a:lnTo>
                    <a:lnTo>
                      <a:pt x="101960" y="50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76" name="Shape 276"/>
              <p:cNvSpPr/>
              <p:nvPr/>
            </p:nvSpPr>
            <p:spPr>
              <a:xfrm>
                <a:off x="3713162" y="3565526"/>
                <a:ext cx="31800" cy="68400"/>
              </a:xfrm>
              <a:custGeom>
                <a:avLst/>
                <a:gdLst/>
                <a:ahLst/>
                <a:cxnLst/>
                <a:rect l="0" t="0" r="0" b="0"/>
                <a:pathLst>
                  <a:path w="120000" h="120000" extrusionOk="0">
                    <a:moveTo>
                      <a:pt x="32592" y="120000"/>
                    </a:moveTo>
                    <a:lnTo>
                      <a:pt x="2962" y="120000"/>
                    </a:lnTo>
                    <a:lnTo>
                      <a:pt x="2962" y="29655"/>
                    </a:lnTo>
                    <a:lnTo>
                      <a:pt x="1481" y="16551"/>
                    </a:lnTo>
                    <a:lnTo>
                      <a:pt x="0" y="4137"/>
                    </a:lnTo>
                    <a:lnTo>
                      <a:pt x="32592" y="4137"/>
                    </a:lnTo>
                    <a:lnTo>
                      <a:pt x="32592" y="20689"/>
                    </a:lnTo>
                    <a:lnTo>
                      <a:pt x="34074" y="20689"/>
                    </a:lnTo>
                    <a:lnTo>
                      <a:pt x="42962" y="13103"/>
                    </a:lnTo>
                    <a:lnTo>
                      <a:pt x="56296" y="6896"/>
                    </a:lnTo>
                    <a:lnTo>
                      <a:pt x="72592" y="1379"/>
                    </a:lnTo>
                    <a:lnTo>
                      <a:pt x="90370" y="0"/>
                    </a:lnTo>
                    <a:lnTo>
                      <a:pt x="120000" y="0"/>
                    </a:lnTo>
                    <a:lnTo>
                      <a:pt x="120000" y="13793"/>
                    </a:lnTo>
                    <a:lnTo>
                      <a:pt x="111111" y="13793"/>
                    </a:lnTo>
                    <a:lnTo>
                      <a:pt x="102222" y="13103"/>
                    </a:lnTo>
                    <a:lnTo>
                      <a:pt x="81481" y="14482"/>
                    </a:lnTo>
                    <a:lnTo>
                      <a:pt x="63703" y="17931"/>
                    </a:lnTo>
                    <a:lnTo>
                      <a:pt x="50370" y="23448"/>
                    </a:lnTo>
                    <a:lnTo>
                      <a:pt x="41481" y="30344"/>
                    </a:lnTo>
                    <a:lnTo>
                      <a:pt x="35555" y="40000"/>
                    </a:lnTo>
                    <a:lnTo>
                      <a:pt x="32592" y="50344"/>
                    </a:lnTo>
                    <a:lnTo>
                      <a:pt x="32592" y="12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77" name="Shape 277"/>
              <p:cNvSpPr/>
              <p:nvPr/>
            </p:nvSpPr>
            <p:spPr>
              <a:xfrm>
                <a:off x="3749676" y="3567112"/>
                <a:ext cx="61800" cy="66600"/>
              </a:xfrm>
              <a:custGeom>
                <a:avLst/>
                <a:gdLst/>
                <a:ahLst/>
                <a:cxnLst/>
                <a:rect l="0" t="0" r="0" b="0"/>
                <a:pathLst>
                  <a:path w="120000" h="120000" extrusionOk="0">
                    <a:moveTo>
                      <a:pt x="16603" y="0"/>
                    </a:moveTo>
                    <a:lnTo>
                      <a:pt x="61132" y="100714"/>
                    </a:lnTo>
                    <a:lnTo>
                      <a:pt x="103396" y="0"/>
                    </a:lnTo>
                    <a:lnTo>
                      <a:pt x="120000" y="0"/>
                    </a:lnTo>
                    <a:lnTo>
                      <a:pt x="69433" y="120000"/>
                    </a:lnTo>
                    <a:lnTo>
                      <a:pt x="52075" y="120000"/>
                    </a:lnTo>
                    <a:lnTo>
                      <a:pt x="0" y="0"/>
                    </a:lnTo>
                    <a:lnTo>
                      <a:pt x="16603"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78" name="Shape 278"/>
              <p:cNvSpPr/>
              <p:nvPr/>
            </p:nvSpPr>
            <p:spPr>
              <a:xfrm>
                <a:off x="3817937" y="3536951"/>
                <a:ext cx="9600" cy="96900"/>
              </a:xfrm>
              <a:custGeom>
                <a:avLst/>
                <a:gdLst/>
                <a:ahLst/>
                <a:cxnLst/>
                <a:rect l="0" t="0" r="0" b="0"/>
                <a:pathLst>
                  <a:path w="120000" h="120000" extrusionOk="0">
                    <a:moveTo>
                      <a:pt x="120000" y="12345"/>
                    </a:moveTo>
                    <a:lnTo>
                      <a:pt x="0" y="12345"/>
                    </a:lnTo>
                    <a:lnTo>
                      <a:pt x="0" y="0"/>
                    </a:lnTo>
                    <a:lnTo>
                      <a:pt x="120000" y="0"/>
                    </a:lnTo>
                    <a:lnTo>
                      <a:pt x="120000" y="12345"/>
                    </a:lnTo>
                    <a:close/>
                    <a:moveTo>
                      <a:pt x="115000" y="37037"/>
                    </a:moveTo>
                    <a:lnTo>
                      <a:pt x="115000" y="120000"/>
                    </a:lnTo>
                    <a:lnTo>
                      <a:pt x="10000" y="120000"/>
                    </a:lnTo>
                    <a:lnTo>
                      <a:pt x="10000" y="37037"/>
                    </a:lnTo>
                    <a:lnTo>
                      <a:pt x="115000" y="3703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79" name="Shape 279"/>
              <p:cNvSpPr/>
              <p:nvPr/>
            </p:nvSpPr>
            <p:spPr>
              <a:xfrm>
                <a:off x="3836987" y="3565526"/>
                <a:ext cx="55500" cy="71400"/>
              </a:xfrm>
              <a:custGeom>
                <a:avLst/>
                <a:gdLst/>
                <a:ahLst/>
                <a:cxnLst/>
                <a:rect l="0" t="0" r="0" b="0"/>
                <a:pathLst>
                  <a:path w="120000" h="120000" extrusionOk="0">
                    <a:moveTo>
                      <a:pt x="101276" y="38666"/>
                    </a:moveTo>
                    <a:lnTo>
                      <a:pt x="98723" y="28666"/>
                    </a:lnTo>
                    <a:lnTo>
                      <a:pt x="93617" y="21333"/>
                    </a:lnTo>
                    <a:lnTo>
                      <a:pt x="85957" y="16666"/>
                    </a:lnTo>
                    <a:lnTo>
                      <a:pt x="74893" y="14000"/>
                    </a:lnTo>
                    <a:lnTo>
                      <a:pt x="62127" y="12666"/>
                    </a:lnTo>
                    <a:lnTo>
                      <a:pt x="50212" y="14666"/>
                    </a:lnTo>
                    <a:lnTo>
                      <a:pt x="39148" y="19333"/>
                    </a:lnTo>
                    <a:lnTo>
                      <a:pt x="30638" y="26666"/>
                    </a:lnTo>
                    <a:lnTo>
                      <a:pt x="24680" y="36666"/>
                    </a:lnTo>
                    <a:lnTo>
                      <a:pt x="20425" y="47333"/>
                    </a:lnTo>
                    <a:lnTo>
                      <a:pt x="19574" y="60000"/>
                    </a:lnTo>
                    <a:lnTo>
                      <a:pt x="20425" y="72666"/>
                    </a:lnTo>
                    <a:lnTo>
                      <a:pt x="24680" y="83333"/>
                    </a:lnTo>
                    <a:lnTo>
                      <a:pt x="30638" y="93333"/>
                    </a:lnTo>
                    <a:lnTo>
                      <a:pt x="39148" y="100666"/>
                    </a:lnTo>
                    <a:lnTo>
                      <a:pt x="50212" y="106000"/>
                    </a:lnTo>
                    <a:lnTo>
                      <a:pt x="62127" y="107333"/>
                    </a:lnTo>
                    <a:lnTo>
                      <a:pt x="74042" y="106000"/>
                    </a:lnTo>
                    <a:lnTo>
                      <a:pt x="85106" y="102666"/>
                    </a:lnTo>
                    <a:lnTo>
                      <a:pt x="93617" y="97333"/>
                    </a:lnTo>
                    <a:lnTo>
                      <a:pt x="98723" y="90000"/>
                    </a:lnTo>
                    <a:lnTo>
                      <a:pt x="101276" y="81333"/>
                    </a:lnTo>
                    <a:lnTo>
                      <a:pt x="120000" y="81333"/>
                    </a:lnTo>
                    <a:lnTo>
                      <a:pt x="116595" y="93333"/>
                    </a:lnTo>
                    <a:lnTo>
                      <a:pt x="110638" y="102666"/>
                    </a:lnTo>
                    <a:lnTo>
                      <a:pt x="102127" y="110000"/>
                    </a:lnTo>
                    <a:lnTo>
                      <a:pt x="91914" y="115333"/>
                    </a:lnTo>
                    <a:lnTo>
                      <a:pt x="78297" y="119333"/>
                    </a:lnTo>
                    <a:lnTo>
                      <a:pt x="63829" y="120000"/>
                    </a:lnTo>
                    <a:lnTo>
                      <a:pt x="49361" y="118666"/>
                    </a:lnTo>
                    <a:lnTo>
                      <a:pt x="35744" y="114666"/>
                    </a:lnTo>
                    <a:lnTo>
                      <a:pt x="24680" y="108666"/>
                    </a:lnTo>
                    <a:lnTo>
                      <a:pt x="16170" y="101333"/>
                    </a:lnTo>
                    <a:lnTo>
                      <a:pt x="8510" y="92666"/>
                    </a:lnTo>
                    <a:lnTo>
                      <a:pt x="4255" y="82000"/>
                    </a:lnTo>
                    <a:lnTo>
                      <a:pt x="851" y="71333"/>
                    </a:lnTo>
                    <a:lnTo>
                      <a:pt x="0" y="60666"/>
                    </a:lnTo>
                    <a:lnTo>
                      <a:pt x="1702" y="48666"/>
                    </a:lnTo>
                    <a:lnTo>
                      <a:pt x="4255" y="38000"/>
                    </a:lnTo>
                    <a:lnTo>
                      <a:pt x="9361" y="27333"/>
                    </a:lnTo>
                    <a:lnTo>
                      <a:pt x="17021" y="18666"/>
                    </a:lnTo>
                    <a:lnTo>
                      <a:pt x="25531" y="11333"/>
                    </a:lnTo>
                    <a:lnTo>
                      <a:pt x="36595" y="5333"/>
                    </a:lnTo>
                    <a:lnTo>
                      <a:pt x="50212" y="1333"/>
                    </a:lnTo>
                    <a:lnTo>
                      <a:pt x="64680" y="0"/>
                    </a:lnTo>
                    <a:lnTo>
                      <a:pt x="78297" y="1333"/>
                    </a:lnTo>
                    <a:lnTo>
                      <a:pt x="91914" y="5333"/>
                    </a:lnTo>
                    <a:lnTo>
                      <a:pt x="102978" y="10666"/>
                    </a:lnTo>
                    <a:lnTo>
                      <a:pt x="111489" y="18000"/>
                    </a:lnTo>
                    <a:lnTo>
                      <a:pt x="117446" y="26666"/>
                    </a:lnTo>
                    <a:lnTo>
                      <a:pt x="120000" y="38666"/>
                    </a:lnTo>
                    <a:lnTo>
                      <a:pt x="101276" y="38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80" name="Shape 280"/>
              <p:cNvSpPr/>
              <p:nvPr/>
            </p:nvSpPr>
            <p:spPr>
              <a:xfrm>
                <a:off x="3900487" y="3565526"/>
                <a:ext cx="60300" cy="71400"/>
              </a:xfrm>
              <a:custGeom>
                <a:avLst/>
                <a:gdLst/>
                <a:ahLst/>
                <a:cxnLst/>
                <a:rect l="0" t="0" r="0" b="0"/>
                <a:pathLst>
                  <a:path w="120000" h="120000" extrusionOk="0">
                    <a:moveTo>
                      <a:pt x="17254" y="63333"/>
                    </a:moveTo>
                    <a:lnTo>
                      <a:pt x="18039" y="73333"/>
                    </a:lnTo>
                    <a:lnTo>
                      <a:pt x="21176" y="82000"/>
                    </a:lnTo>
                    <a:lnTo>
                      <a:pt x="25098" y="91333"/>
                    </a:lnTo>
                    <a:lnTo>
                      <a:pt x="31372" y="98000"/>
                    </a:lnTo>
                    <a:lnTo>
                      <a:pt x="40000" y="102666"/>
                    </a:lnTo>
                    <a:lnTo>
                      <a:pt x="50980" y="106000"/>
                    </a:lnTo>
                    <a:lnTo>
                      <a:pt x="63529" y="107333"/>
                    </a:lnTo>
                    <a:lnTo>
                      <a:pt x="76862" y="105333"/>
                    </a:lnTo>
                    <a:lnTo>
                      <a:pt x="87843" y="100000"/>
                    </a:lnTo>
                    <a:lnTo>
                      <a:pt x="96470" y="91333"/>
                    </a:lnTo>
                    <a:lnTo>
                      <a:pt x="101176" y="80666"/>
                    </a:lnTo>
                    <a:lnTo>
                      <a:pt x="118431" y="80666"/>
                    </a:lnTo>
                    <a:lnTo>
                      <a:pt x="113725" y="93333"/>
                    </a:lnTo>
                    <a:lnTo>
                      <a:pt x="106666" y="102666"/>
                    </a:lnTo>
                    <a:lnTo>
                      <a:pt x="97254" y="110000"/>
                    </a:lnTo>
                    <a:lnTo>
                      <a:pt x="86274" y="115333"/>
                    </a:lnTo>
                    <a:lnTo>
                      <a:pt x="72941" y="119333"/>
                    </a:lnTo>
                    <a:lnTo>
                      <a:pt x="58039" y="120000"/>
                    </a:lnTo>
                    <a:lnTo>
                      <a:pt x="44705" y="118666"/>
                    </a:lnTo>
                    <a:lnTo>
                      <a:pt x="32156" y="114666"/>
                    </a:lnTo>
                    <a:lnTo>
                      <a:pt x="22745" y="108666"/>
                    </a:lnTo>
                    <a:lnTo>
                      <a:pt x="14901" y="101333"/>
                    </a:lnTo>
                    <a:lnTo>
                      <a:pt x="7843" y="92666"/>
                    </a:lnTo>
                    <a:lnTo>
                      <a:pt x="3137" y="82000"/>
                    </a:lnTo>
                    <a:lnTo>
                      <a:pt x="784" y="71333"/>
                    </a:lnTo>
                    <a:lnTo>
                      <a:pt x="0" y="60666"/>
                    </a:lnTo>
                    <a:lnTo>
                      <a:pt x="784" y="48666"/>
                    </a:lnTo>
                    <a:lnTo>
                      <a:pt x="3137" y="38000"/>
                    </a:lnTo>
                    <a:lnTo>
                      <a:pt x="7843" y="27333"/>
                    </a:lnTo>
                    <a:lnTo>
                      <a:pt x="14901" y="18666"/>
                    </a:lnTo>
                    <a:lnTo>
                      <a:pt x="23529" y="11333"/>
                    </a:lnTo>
                    <a:lnTo>
                      <a:pt x="32941" y="5333"/>
                    </a:lnTo>
                    <a:lnTo>
                      <a:pt x="45490" y="1333"/>
                    </a:lnTo>
                    <a:lnTo>
                      <a:pt x="59607" y="0"/>
                    </a:lnTo>
                    <a:lnTo>
                      <a:pt x="75294" y="1333"/>
                    </a:lnTo>
                    <a:lnTo>
                      <a:pt x="87843" y="5333"/>
                    </a:lnTo>
                    <a:lnTo>
                      <a:pt x="98039" y="11333"/>
                    </a:lnTo>
                    <a:lnTo>
                      <a:pt x="106666" y="18666"/>
                    </a:lnTo>
                    <a:lnTo>
                      <a:pt x="112941" y="27333"/>
                    </a:lnTo>
                    <a:lnTo>
                      <a:pt x="116862" y="38666"/>
                    </a:lnTo>
                    <a:lnTo>
                      <a:pt x="119215" y="50000"/>
                    </a:lnTo>
                    <a:lnTo>
                      <a:pt x="120000" y="63333"/>
                    </a:lnTo>
                    <a:lnTo>
                      <a:pt x="17254" y="63333"/>
                    </a:lnTo>
                    <a:close/>
                    <a:moveTo>
                      <a:pt x="102745" y="50666"/>
                    </a:moveTo>
                    <a:lnTo>
                      <a:pt x="100392" y="40666"/>
                    </a:lnTo>
                    <a:lnTo>
                      <a:pt x="96470" y="31333"/>
                    </a:lnTo>
                    <a:lnTo>
                      <a:pt x="90980" y="23333"/>
                    </a:lnTo>
                    <a:lnTo>
                      <a:pt x="83137" y="17333"/>
                    </a:lnTo>
                    <a:lnTo>
                      <a:pt x="72156" y="14000"/>
                    </a:lnTo>
                    <a:lnTo>
                      <a:pt x="59607" y="12666"/>
                    </a:lnTo>
                    <a:lnTo>
                      <a:pt x="47843" y="14000"/>
                    </a:lnTo>
                    <a:lnTo>
                      <a:pt x="37647" y="18000"/>
                    </a:lnTo>
                    <a:lnTo>
                      <a:pt x="29803" y="24000"/>
                    </a:lnTo>
                    <a:lnTo>
                      <a:pt x="23529" y="32666"/>
                    </a:lnTo>
                    <a:lnTo>
                      <a:pt x="19607" y="41333"/>
                    </a:lnTo>
                    <a:lnTo>
                      <a:pt x="18039" y="50666"/>
                    </a:lnTo>
                    <a:lnTo>
                      <a:pt x="102745" y="50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81" name="Shape 281"/>
              <p:cNvSpPr/>
              <p:nvPr/>
            </p:nvSpPr>
            <p:spPr>
              <a:xfrm>
                <a:off x="3965576" y="3565526"/>
                <a:ext cx="54000" cy="71400"/>
              </a:xfrm>
              <a:custGeom>
                <a:avLst/>
                <a:gdLst/>
                <a:ahLst/>
                <a:cxnLst/>
                <a:rect l="0" t="0" r="0" b="0"/>
                <a:pathLst>
                  <a:path w="120000" h="120000" extrusionOk="0">
                    <a:moveTo>
                      <a:pt x="60000" y="0"/>
                    </a:moveTo>
                    <a:lnTo>
                      <a:pt x="74117" y="666"/>
                    </a:lnTo>
                    <a:lnTo>
                      <a:pt x="86470" y="3333"/>
                    </a:lnTo>
                    <a:lnTo>
                      <a:pt x="97058" y="7333"/>
                    </a:lnTo>
                    <a:lnTo>
                      <a:pt x="105882" y="12666"/>
                    </a:lnTo>
                    <a:lnTo>
                      <a:pt x="111176" y="20666"/>
                    </a:lnTo>
                    <a:lnTo>
                      <a:pt x="114705" y="32000"/>
                    </a:lnTo>
                    <a:lnTo>
                      <a:pt x="95294" y="32000"/>
                    </a:lnTo>
                    <a:lnTo>
                      <a:pt x="92647" y="24000"/>
                    </a:lnTo>
                    <a:lnTo>
                      <a:pt x="87352" y="18666"/>
                    </a:lnTo>
                    <a:lnTo>
                      <a:pt x="78529" y="15333"/>
                    </a:lnTo>
                    <a:lnTo>
                      <a:pt x="68823" y="13333"/>
                    </a:lnTo>
                    <a:lnTo>
                      <a:pt x="58235" y="12666"/>
                    </a:lnTo>
                    <a:lnTo>
                      <a:pt x="48529" y="13333"/>
                    </a:lnTo>
                    <a:lnTo>
                      <a:pt x="38823" y="15333"/>
                    </a:lnTo>
                    <a:lnTo>
                      <a:pt x="31764" y="18666"/>
                    </a:lnTo>
                    <a:lnTo>
                      <a:pt x="26470" y="24000"/>
                    </a:lnTo>
                    <a:lnTo>
                      <a:pt x="24705" y="31333"/>
                    </a:lnTo>
                    <a:lnTo>
                      <a:pt x="26470" y="37333"/>
                    </a:lnTo>
                    <a:lnTo>
                      <a:pt x="31764" y="41333"/>
                    </a:lnTo>
                    <a:lnTo>
                      <a:pt x="38823" y="44666"/>
                    </a:lnTo>
                    <a:lnTo>
                      <a:pt x="50294" y="47333"/>
                    </a:lnTo>
                    <a:lnTo>
                      <a:pt x="62647" y="49333"/>
                    </a:lnTo>
                    <a:lnTo>
                      <a:pt x="77647" y="52666"/>
                    </a:lnTo>
                    <a:lnTo>
                      <a:pt x="94411" y="56666"/>
                    </a:lnTo>
                    <a:lnTo>
                      <a:pt x="105000" y="61333"/>
                    </a:lnTo>
                    <a:lnTo>
                      <a:pt x="112058" y="66666"/>
                    </a:lnTo>
                    <a:lnTo>
                      <a:pt x="118235" y="74000"/>
                    </a:lnTo>
                    <a:lnTo>
                      <a:pt x="120000" y="82666"/>
                    </a:lnTo>
                    <a:lnTo>
                      <a:pt x="118235" y="93333"/>
                    </a:lnTo>
                    <a:lnTo>
                      <a:pt x="112058" y="101333"/>
                    </a:lnTo>
                    <a:lnTo>
                      <a:pt x="105000" y="108000"/>
                    </a:lnTo>
                    <a:lnTo>
                      <a:pt x="94411" y="113333"/>
                    </a:lnTo>
                    <a:lnTo>
                      <a:pt x="82941" y="117333"/>
                    </a:lnTo>
                    <a:lnTo>
                      <a:pt x="69705" y="119333"/>
                    </a:lnTo>
                    <a:lnTo>
                      <a:pt x="56470" y="120000"/>
                    </a:lnTo>
                    <a:lnTo>
                      <a:pt x="45882" y="119333"/>
                    </a:lnTo>
                    <a:lnTo>
                      <a:pt x="34411" y="118000"/>
                    </a:lnTo>
                    <a:lnTo>
                      <a:pt x="23823" y="114000"/>
                    </a:lnTo>
                    <a:lnTo>
                      <a:pt x="15000" y="109333"/>
                    </a:lnTo>
                    <a:lnTo>
                      <a:pt x="7058" y="103333"/>
                    </a:lnTo>
                    <a:lnTo>
                      <a:pt x="1764" y="95333"/>
                    </a:lnTo>
                    <a:lnTo>
                      <a:pt x="0" y="85333"/>
                    </a:lnTo>
                    <a:lnTo>
                      <a:pt x="20294" y="85333"/>
                    </a:lnTo>
                    <a:lnTo>
                      <a:pt x="22058" y="93333"/>
                    </a:lnTo>
                    <a:lnTo>
                      <a:pt x="26470" y="98666"/>
                    </a:lnTo>
                    <a:lnTo>
                      <a:pt x="33529" y="102666"/>
                    </a:lnTo>
                    <a:lnTo>
                      <a:pt x="41470" y="105333"/>
                    </a:lnTo>
                    <a:lnTo>
                      <a:pt x="51176" y="106666"/>
                    </a:lnTo>
                    <a:lnTo>
                      <a:pt x="60882" y="107333"/>
                    </a:lnTo>
                    <a:lnTo>
                      <a:pt x="70588" y="106666"/>
                    </a:lnTo>
                    <a:lnTo>
                      <a:pt x="79411" y="105333"/>
                    </a:lnTo>
                    <a:lnTo>
                      <a:pt x="88235" y="102000"/>
                    </a:lnTo>
                    <a:lnTo>
                      <a:pt x="94411" y="98000"/>
                    </a:lnTo>
                    <a:lnTo>
                      <a:pt x="98823" y="92666"/>
                    </a:lnTo>
                    <a:lnTo>
                      <a:pt x="100588" y="84666"/>
                    </a:lnTo>
                    <a:lnTo>
                      <a:pt x="97941" y="78000"/>
                    </a:lnTo>
                    <a:lnTo>
                      <a:pt x="93529" y="72666"/>
                    </a:lnTo>
                    <a:lnTo>
                      <a:pt x="85588" y="69333"/>
                    </a:lnTo>
                    <a:lnTo>
                      <a:pt x="75000" y="66666"/>
                    </a:lnTo>
                    <a:lnTo>
                      <a:pt x="64411" y="64000"/>
                    </a:lnTo>
                    <a:lnTo>
                      <a:pt x="52941" y="62666"/>
                    </a:lnTo>
                    <a:lnTo>
                      <a:pt x="42352" y="60666"/>
                    </a:lnTo>
                    <a:lnTo>
                      <a:pt x="32647" y="57333"/>
                    </a:lnTo>
                    <a:lnTo>
                      <a:pt x="24705" y="54666"/>
                    </a:lnTo>
                    <a:lnTo>
                      <a:pt x="16764" y="50666"/>
                    </a:lnTo>
                    <a:lnTo>
                      <a:pt x="11470" y="46000"/>
                    </a:lnTo>
                    <a:lnTo>
                      <a:pt x="6176" y="40000"/>
                    </a:lnTo>
                    <a:lnTo>
                      <a:pt x="5294" y="32000"/>
                    </a:lnTo>
                    <a:lnTo>
                      <a:pt x="7058" y="22666"/>
                    </a:lnTo>
                    <a:lnTo>
                      <a:pt x="12352" y="15333"/>
                    </a:lnTo>
                    <a:lnTo>
                      <a:pt x="18529" y="10000"/>
                    </a:lnTo>
                    <a:lnTo>
                      <a:pt x="27352" y="5333"/>
                    </a:lnTo>
                    <a:lnTo>
                      <a:pt x="37941" y="2666"/>
                    </a:lnTo>
                    <a:lnTo>
                      <a:pt x="49411" y="666"/>
                    </a:lnTo>
                    <a:lnTo>
                      <a:pt x="60000"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Page">
    <p:spTree>
      <p:nvGrpSpPr>
        <p:cNvPr id="1" name="Shape 283"/>
        <p:cNvGrpSpPr/>
        <p:nvPr/>
      </p:nvGrpSpPr>
      <p:grpSpPr>
        <a:xfrm>
          <a:off x="0" y="0"/>
          <a:ext cx="0" cy="0"/>
          <a:chOff x="0" y="0"/>
          <a:chExt cx="0" cy="0"/>
        </a:xfrm>
      </p:grpSpPr>
      <p:sp>
        <p:nvSpPr>
          <p:cNvPr id="284" name="Shape 284"/>
          <p:cNvSpPr/>
          <p:nvPr/>
        </p:nvSpPr>
        <p:spPr>
          <a:xfrm>
            <a:off x="-7050" y="0"/>
            <a:ext cx="9158100" cy="5143500"/>
          </a:xfrm>
          <a:prstGeom prst="rect">
            <a:avLst/>
          </a:prstGeom>
          <a:solidFill>
            <a:srgbClr val="23323D"/>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pic>
        <p:nvPicPr>
          <p:cNvPr id="285" name="Shape 285"/>
          <p:cNvPicPr preferRelativeResize="0"/>
          <p:nvPr/>
        </p:nvPicPr>
        <p:blipFill rotWithShape="1">
          <a:blip r:embed="rId2">
            <a:alphaModFix/>
          </a:blip>
          <a:srcRect/>
          <a:stretch/>
        </p:blipFill>
        <p:spPr>
          <a:xfrm>
            <a:off x="774700" y="1295400"/>
            <a:ext cx="1431300" cy="336600"/>
          </a:xfrm>
          <a:prstGeom prst="rect">
            <a:avLst/>
          </a:prstGeom>
          <a:noFill/>
          <a:ln>
            <a:noFill/>
          </a:ln>
        </p:spPr>
      </p:pic>
      <p:sp>
        <p:nvSpPr>
          <p:cNvPr id="286" name="Shape 286"/>
          <p:cNvSpPr txBox="1">
            <a:spLocks noGrp="1"/>
          </p:cNvSpPr>
          <p:nvPr>
            <p:ph type="title"/>
          </p:nvPr>
        </p:nvSpPr>
        <p:spPr>
          <a:xfrm>
            <a:off x="659043" y="1951688"/>
            <a:ext cx="7611600" cy="10263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2"/>
              </a:buClr>
              <a:buFont typeface="Arial"/>
              <a:buNone/>
              <a:defRPr sz="3600" b="1" i="0" u="none" strike="noStrike" cap="none">
                <a:solidFill>
                  <a:schemeClr val="accent2"/>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87" name="Shape 287"/>
          <p:cNvSpPr txBox="1">
            <a:spLocks noGrp="1"/>
          </p:cNvSpPr>
          <p:nvPr>
            <p:ph type="subTitle" idx="1"/>
          </p:nvPr>
        </p:nvSpPr>
        <p:spPr>
          <a:xfrm>
            <a:off x="657772" y="3303416"/>
            <a:ext cx="4380600" cy="3837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Arial"/>
              <a:buNone/>
              <a:defRPr sz="1600" b="0" i="0" u="none" strike="noStrike" cap="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7_Blank">
    <p:bg>
      <p:bgPr>
        <a:solidFill>
          <a:schemeClr val="lt1"/>
        </a:solidFill>
        <a:effectLst/>
      </p:bgPr>
    </p:bg>
    <p:spTree>
      <p:nvGrpSpPr>
        <p:cNvPr id="1" name="Shape 20"/>
        <p:cNvGrpSpPr/>
        <p:nvPr/>
      </p:nvGrpSpPr>
      <p:grpSpPr>
        <a:xfrm>
          <a:off x="0" y="0"/>
          <a:ext cx="0" cy="0"/>
          <a:chOff x="0" y="0"/>
          <a:chExt cx="0" cy="0"/>
        </a:xfrm>
      </p:grpSpPr>
      <p:sp>
        <p:nvSpPr>
          <p:cNvPr id="21" name="Shape 21"/>
          <p:cNvSpPr>
            <a:spLocks noGrp="1"/>
          </p:cNvSpPr>
          <p:nvPr>
            <p:ph type="pic" idx="2"/>
          </p:nvPr>
        </p:nvSpPr>
        <p:spPr>
          <a:xfrm>
            <a:off x="114300" y="112713"/>
            <a:ext cx="8915400" cy="4918074"/>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 name="Shape 22"/>
          <p:cNvSpPr txBox="1"/>
          <p:nvPr/>
        </p:nvSpPr>
        <p:spPr>
          <a:xfrm>
            <a:off x="521208" y="4654296"/>
            <a:ext cx="1357744" cy="246220"/>
          </a:xfrm>
          <a:prstGeom prst="rect">
            <a:avLst/>
          </a:prstGeom>
          <a:noFill/>
          <a:ln>
            <a:noFill/>
          </a:ln>
        </p:spPr>
        <p:txBody>
          <a:bodyPr lIns="0" tIns="45700" rIns="0" bIns="45700" anchor="t" anchorCtr="0">
            <a:noAutofit/>
          </a:bodyPr>
          <a:lstStyle/>
          <a:p>
            <a:pPr marL="0" marR="0" lvl="0" indent="0" algn="l" rtl="0">
              <a:spcBef>
                <a:spcPts val="0"/>
              </a:spcBef>
              <a:buSzPct val="25000"/>
              <a:buNone/>
            </a:pPr>
            <a:r>
              <a:rPr lang="en-US" sz="1000" b="1">
                <a:solidFill>
                  <a:schemeClr val="lt1"/>
                </a:solidFill>
                <a:latin typeface="Arial"/>
                <a:ea typeface="Arial"/>
                <a:cs typeface="Arial"/>
                <a:sym typeface="Arial"/>
              </a:rPr>
              <a:t>Pivotal — Confidential</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Main Page">
    <p:spTree>
      <p:nvGrpSpPr>
        <p:cNvPr id="1" name="Shape 288"/>
        <p:cNvGrpSpPr/>
        <p:nvPr/>
      </p:nvGrpSpPr>
      <p:grpSpPr>
        <a:xfrm>
          <a:off x="0" y="0"/>
          <a:ext cx="0" cy="0"/>
          <a:chOff x="0" y="0"/>
          <a:chExt cx="0" cy="0"/>
        </a:xfrm>
      </p:grpSpPr>
      <p:sp>
        <p:nvSpPr>
          <p:cNvPr id="289" name="Shape 289"/>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90" name="Shape 290"/>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291" name="Shape 291"/>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Shape 292"/>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Arial"/>
              <a:buNone/>
              <a:defRPr sz="2800" b="1" i="0" u="none" strike="noStrike" cap="none">
                <a:solidFill>
                  <a:schemeClr val="accen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93" name="Shape 293"/>
          <p:cNvSpPr txBox="1">
            <a:spLocks noGrp="1"/>
          </p:cNvSpPr>
          <p:nvPr>
            <p:ph type="body" idx="2"/>
          </p:nvPr>
        </p:nvSpPr>
        <p:spPr>
          <a:xfrm>
            <a:off x="365760" y="1214375"/>
            <a:ext cx="8412600" cy="3231000"/>
          </a:xfrm>
          <a:prstGeom prst="rect">
            <a:avLst/>
          </a:prstGeom>
          <a:noFill/>
          <a:ln>
            <a:noFill/>
          </a:ln>
        </p:spPr>
        <p:txBody>
          <a:bodyPr lIns="91425" tIns="91425" rIns="91425" bIns="91425" anchor="t" anchorCtr="0"/>
          <a:lstStyle>
            <a:lvl1pPr marL="285750" marR="0" lvl="0" indent="-184150" algn="l" rtl="0">
              <a:lnSpc>
                <a:spcPct val="100000"/>
              </a:lnSpc>
              <a:spcBef>
                <a:spcPts val="0"/>
              </a:spcBef>
              <a:spcAft>
                <a:spcPts val="0"/>
              </a:spcAft>
              <a:buClr>
                <a:srgbClr val="7F7F7F"/>
              </a:buClr>
              <a:buSzPct val="100000"/>
              <a:buFont typeface="Noto Sans Symbols"/>
              <a:buChar char="▪"/>
              <a:defRPr sz="1600" b="0" i="0" u="none" strike="noStrike" cap="none">
                <a:solidFill>
                  <a:schemeClr val="dk2"/>
                </a:solidFill>
                <a:latin typeface="Arial"/>
                <a:ea typeface="Arial"/>
                <a:cs typeface="Arial"/>
                <a:sym typeface="Arial"/>
              </a:defRPr>
            </a:lvl1pPr>
            <a:lvl2pPr marL="457200" marR="0" lvl="1"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2pPr>
            <a:lvl3pPr marL="914400" marR="0" lvl="2"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3pPr>
            <a:lvl4pPr marL="1371600" marR="0" lvl="3"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1828800" marR="0" lvl="4"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2286000" marR="0" lvl="5"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2743200" marR="0" lvl="6"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3200400" marR="0" lvl="7"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3657600" marR="0" lvl="8"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Content Page">
    <p:spTree>
      <p:nvGrpSpPr>
        <p:cNvPr id="1" name="Shape 294"/>
        <p:cNvGrpSpPr/>
        <p:nvPr/>
      </p:nvGrpSpPr>
      <p:grpSpPr>
        <a:xfrm>
          <a:off x="0" y="0"/>
          <a:ext cx="0" cy="0"/>
          <a:chOff x="0" y="0"/>
          <a:chExt cx="0" cy="0"/>
        </a:xfrm>
      </p:grpSpPr>
      <p:sp>
        <p:nvSpPr>
          <p:cNvPr id="295" name="Shape 295"/>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96" name="Shape 296"/>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297" name="Shape 297"/>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Shape 298"/>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Arial"/>
              <a:buNone/>
              <a:defRPr sz="2800" b="1" i="0" u="none" strike="noStrike" cap="none">
                <a:solidFill>
                  <a:schemeClr val="accen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99" name="Shape 299"/>
          <p:cNvSpPr txBox="1">
            <a:spLocks noGrp="1"/>
          </p:cNvSpPr>
          <p:nvPr>
            <p:ph type="body" idx="2"/>
          </p:nvPr>
        </p:nvSpPr>
        <p:spPr>
          <a:xfrm>
            <a:off x="365759" y="1254125"/>
            <a:ext cx="8412600" cy="3435300"/>
          </a:xfrm>
          <a:prstGeom prst="rect">
            <a:avLst/>
          </a:prstGeom>
          <a:noFill/>
          <a:ln>
            <a:noFill/>
          </a:ln>
        </p:spPr>
        <p:txBody>
          <a:bodyPr lIns="91425" tIns="91425" rIns="91425" bIns="91425" anchor="t" anchorCtr="0"/>
          <a:lstStyle>
            <a:lvl1pPr marL="285750" marR="0" lvl="0" indent="-133350" algn="l" rtl="0">
              <a:lnSpc>
                <a:spcPct val="100000"/>
              </a:lnSpc>
              <a:spcBef>
                <a:spcPts val="300"/>
              </a:spcBef>
              <a:spcAft>
                <a:spcPts val="0"/>
              </a:spcAft>
              <a:buClr>
                <a:srgbClr val="008674"/>
              </a:buClr>
              <a:buSzPct val="100000"/>
              <a:buFont typeface="Noto Sans Symbols"/>
              <a:buChar char="▪"/>
              <a:defRPr sz="2400" b="0" i="0" u="none" strike="noStrike" cap="none">
                <a:solidFill>
                  <a:srgbClr val="595959"/>
                </a:solidFill>
                <a:latin typeface="Arial"/>
                <a:ea typeface="Arial"/>
                <a:cs typeface="Arial"/>
                <a:sym typeface="Arial"/>
              </a:defRPr>
            </a:lvl1pPr>
            <a:lvl2pPr marL="740664" marR="0" lvl="1" indent="-169164" algn="l" rtl="0">
              <a:lnSpc>
                <a:spcPct val="100000"/>
              </a:lnSpc>
              <a:spcBef>
                <a:spcPts val="300"/>
              </a:spcBef>
              <a:spcAft>
                <a:spcPts val="0"/>
              </a:spcAft>
              <a:buClr>
                <a:srgbClr val="008674"/>
              </a:buClr>
              <a:buSzPct val="100000"/>
              <a:buFont typeface="Helvetica Neue"/>
              <a:buChar char="-"/>
              <a:defRPr sz="2000" b="0" i="0" u="none" strike="noStrike" cap="none">
                <a:solidFill>
                  <a:srgbClr val="595959"/>
                </a:solidFill>
                <a:latin typeface="Arial"/>
                <a:ea typeface="Arial"/>
                <a:cs typeface="Arial"/>
                <a:sym typeface="Arial"/>
              </a:defRPr>
            </a:lvl2pPr>
            <a:lvl3pPr marL="1145286" marR="0" lvl="2" indent="-192786" algn="l" rtl="0">
              <a:lnSpc>
                <a:spcPct val="100000"/>
              </a:lnSpc>
              <a:spcBef>
                <a:spcPts val="300"/>
              </a:spcBef>
              <a:spcAft>
                <a:spcPts val="0"/>
              </a:spcAft>
              <a:buClr>
                <a:srgbClr val="008674"/>
              </a:buClr>
              <a:buSzPct val="100000"/>
              <a:buFont typeface="Arial"/>
              <a:buChar char="•"/>
              <a:defRPr sz="1600" b="0" i="0" u="none" strike="noStrike" cap="none">
                <a:solidFill>
                  <a:srgbClr val="595959"/>
                </a:solidFill>
                <a:latin typeface="Arial"/>
                <a:ea typeface="Arial"/>
                <a:cs typeface="Arial"/>
                <a:sym typeface="Arial"/>
              </a:defRPr>
            </a:lvl3pPr>
            <a:lvl4pPr marL="1657350" marR="0" lvl="3" indent="-196850" algn="l" rtl="0">
              <a:lnSpc>
                <a:spcPct val="100000"/>
              </a:lnSpc>
              <a:spcBef>
                <a:spcPts val="300"/>
              </a:spcBef>
              <a:spcAft>
                <a:spcPts val="0"/>
              </a:spcAft>
              <a:buClr>
                <a:srgbClr val="008674"/>
              </a:buClr>
              <a:buSzPct val="100000"/>
              <a:buFont typeface="Helvetica Neue"/>
              <a:buChar char="-"/>
              <a:defRPr sz="1400" b="0" i="0" u="none" strike="noStrike" cap="none">
                <a:solidFill>
                  <a:srgbClr val="595959"/>
                </a:solidFill>
                <a:latin typeface="Arial"/>
                <a:ea typeface="Arial"/>
                <a:cs typeface="Arial"/>
                <a:sym typeface="Arial"/>
              </a:defRPr>
            </a:lvl4pPr>
            <a:lvl5pPr marL="2057400" marR="0" lvl="4" indent="-139700" algn="l" rtl="0">
              <a:lnSpc>
                <a:spcPct val="100000"/>
              </a:lnSpc>
              <a:spcBef>
                <a:spcPts val="300"/>
              </a:spcBef>
              <a:spcAft>
                <a:spcPts val="0"/>
              </a:spcAft>
              <a:buClr>
                <a:srgbClr val="008674"/>
              </a:buClr>
              <a:buSzPct val="100000"/>
              <a:buFont typeface="Arial"/>
              <a:buChar char="•"/>
              <a:defRPr sz="1400" b="0" i="0" u="none" strike="noStrike" cap="none">
                <a:solidFill>
                  <a:srgbClr val="595959"/>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only">
    <p:spTree>
      <p:nvGrpSpPr>
        <p:cNvPr id="1" name="Shape 300"/>
        <p:cNvGrpSpPr/>
        <p:nvPr/>
      </p:nvGrpSpPr>
      <p:grpSpPr>
        <a:xfrm>
          <a:off x="0" y="0"/>
          <a:ext cx="0" cy="0"/>
          <a:chOff x="0" y="0"/>
          <a:chExt cx="0" cy="0"/>
        </a:xfrm>
      </p:grpSpPr>
      <p:sp>
        <p:nvSpPr>
          <p:cNvPr id="301" name="Shape 301"/>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302" name="Shape 302"/>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303" name="Shape 303"/>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04" name="Shape 304"/>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Arial"/>
              <a:buNone/>
              <a:defRPr sz="2800" b="1" i="0" u="none" strike="noStrike" cap="none">
                <a:solidFill>
                  <a:schemeClr val="accen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 Blank logo">
    <p:spTree>
      <p:nvGrpSpPr>
        <p:cNvPr id="1" name="Shape 305"/>
        <p:cNvGrpSpPr/>
        <p:nvPr/>
      </p:nvGrpSpPr>
      <p:grpSpPr>
        <a:xfrm>
          <a:off x="0" y="0"/>
          <a:ext cx="0" cy="0"/>
          <a:chOff x="0" y="0"/>
          <a:chExt cx="0" cy="0"/>
        </a:xfrm>
      </p:grpSpPr>
      <p:sp>
        <p:nvSpPr>
          <p:cNvPr id="306" name="Shape 306"/>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307" name="Shape 307"/>
          <p:cNvPicPr preferRelativeResize="0"/>
          <p:nvPr/>
        </p:nvPicPr>
        <p:blipFill rotWithShape="1">
          <a:blip r:embed="rId2">
            <a:alphaModFix/>
          </a:blip>
          <a:srcRect/>
          <a:stretch/>
        </p:blipFill>
        <p:spPr>
          <a:xfrm>
            <a:off x="8272778" y="4855076"/>
            <a:ext cx="731400" cy="1713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3_Main Page">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3106096" y="149918"/>
            <a:ext cx="5985000" cy="474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10" name="Shape 310"/>
          <p:cNvSpPr txBox="1">
            <a:spLocks noGrp="1"/>
          </p:cNvSpPr>
          <p:nvPr>
            <p:ph type="body" idx="1"/>
          </p:nvPr>
        </p:nvSpPr>
        <p:spPr>
          <a:xfrm>
            <a:off x="3106674" y="624362"/>
            <a:ext cx="5984700" cy="2885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Shape 311"/>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12" name="Shape 312"/>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sp>
        <p:nvSpPr>
          <p:cNvPr id="313" name="Shape 313"/>
          <p:cNvSpPr>
            <a:spLocks noGrp="1"/>
          </p:cNvSpPr>
          <p:nvPr>
            <p:ph type="pic" idx="2"/>
          </p:nvPr>
        </p:nvSpPr>
        <p:spPr>
          <a:xfrm>
            <a:off x="0" y="0"/>
            <a:ext cx="2884500" cy="5135700"/>
          </a:xfrm>
          <a:prstGeom prst="rect">
            <a:avLst/>
          </a:prstGeom>
          <a:solidFill>
            <a:srgbClr val="F2F2F2"/>
          </a:solid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Blank">
    <p:spTree>
      <p:nvGrpSpPr>
        <p:cNvPr id="1" name="Shape 23"/>
        <p:cNvGrpSpPr/>
        <p:nvPr/>
      </p:nvGrpSpPr>
      <p:grpSpPr>
        <a:xfrm>
          <a:off x="0" y="0"/>
          <a:ext cx="0" cy="0"/>
          <a:chOff x="0" y="0"/>
          <a:chExt cx="0" cy="0"/>
        </a:xfrm>
      </p:grpSpPr>
      <p:sp>
        <p:nvSpPr>
          <p:cNvPr id="24" name="Shape 24"/>
          <p:cNvSpPr txBox="1">
            <a:spLocks noGrp="1"/>
          </p:cNvSpPr>
          <p:nvPr>
            <p:ph type="sldNum" idx="12"/>
          </p:nvPr>
        </p:nvSpPr>
        <p:spPr>
          <a:xfrm>
            <a:off x="524347" y="4651812"/>
            <a:ext cx="2133599" cy="274636"/>
          </a:xfrm>
          <a:prstGeom prst="rect">
            <a:avLst/>
          </a:prstGeom>
          <a:noFill/>
          <a:ln>
            <a:noFill/>
          </a:ln>
        </p:spPr>
        <p:txBody>
          <a:bodyPr lIns="0" tIns="45700" rIns="91425" bIns="45700" anchor="ctr" anchorCtr="0">
            <a:noAutofit/>
          </a:bodyPr>
          <a:lstStyle/>
          <a:p>
            <a:pPr marL="0" marR="0" lvl="0" indent="0" algn="l" rtl="0">
              <a:spcBef>
                <a:spcPts val="0"/>
              </a:spcBef>
              <a:buSzPct val="25000"/>
              <a:buNone/>
            </a:pPr>
            <a:fld id="{00000000-1234-1234-1234-123412341234}" type="slidenum">
              <a:rPr lang="en-US" sz="1000">
                <a:solidFill>
                  <a:srgbClr val="888888"/>
                </a:solidFill>
                <a:latin typeface="Arial"/>
                <a:ea typeface="Arial"/>
                <a:cs typeface="Arial"/>
                <a:sym typeface="Arial"/>
              </a:rPr>
              <a:t>‹#›</a:t>
            </a:fld>
            <a:endParaRPr lang="en-US" sz="1000">
              <a:solidFill>
                <a:srgbClr val="888888"/>
              </a:solidFill>
              <a:latin typeface="Arial"/>
              <a:ea typeface="Arial"/>
              <a:cs typeface="Arial"/>
              <a:sym typeface="Arial"/>
            </a:endParaRPr>
          </a:p>
        </p:txBody>
      </p:sp>
      <p:sp>
        <p:nvSpPr>
          <p:cNvPr id="25" name="Shape 25"/>
          <p:cNvSpPr/>
          <p:nvPr/>
        </p:nvSpPr>
        <p:spPr>
          <a:xfrm>
            <a:off x="114300" y="112014"/>
            <a:ext cx="8915400" cy="4919472"/>
          </a:xfrm>
          <a:prstGeom prst="rect">
            <a:avLst/>
          </a:prstGeom>
          <a:solidFill>
            <a:srgbClr val="0E675B"/>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26" name="Shape 26" descr="pivotal_white.png"/>
          <p:cNvPicPr preferRelativeResize="0"/>
          <p:nvPr/>
        </p:nvPicPr>
        <p:blipFill rotWithShape="1">
          <a:blip r:embed="rId2">
            <a:alphaModFix/>
          </a:blip>
          <a:srcRect/>
          <a:stretch/>
        </p:blipFill>
        <p:spPr>
          <a:xfrm>
            <a:off x="8094068" y="4708314"/>
            <a:ext cx="755621" cy="18566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0_Blank">
    <p:bg>
      <p:bgPr>
        <a:solidFill>
          <a:schemeClr val="lt1"/>
        </a:solidFill>
        <a:effectLst/>
      </p:bgPr>
    </p:bg>
    <p:spTree>
      <p:nvGrpSpPr>
        <p:cNvPr id="1" name="Shape 27"/>
        <p:cNvGrpSpPr/>
        <p:nvPr/>
      </p:nvGrpSpPr>
      <p:grpSpPr>
        <a:xfrm>
          <a:off x="0" y="0"/>
          <a:ext cx="0" cy="0"/>
          <a:chOff x="0" y="0"/>
          <a:chExt cx="0" cy="0"/>
        </a:xfrm>
      </p:grpSpPr>
      <p:sp>
        <p:nvSpPr>
          <p:cNvPr id="28" name="Shape 28"/>
          <p:cNvSpPr/>
          <p:nvPr/>
        </p:nvSpPr>
        <p:spPr>
          <a:xfrm>
            <a:off x="4572000" y="0"/>
            <a:ext cx="4572000" cy="5143499"/>
          </a:xfrm>
          <a:prstGeom prst="rect">
            <a:avLst/>
          </a:prstGeom>
          <a:solidFill>
            <a:srgbClr val="199F8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7_Blank">
    <p:bg>
      <p:bgPr>
        <a:solidFill>
          <a:schemeClr val="lt1"/>
        </a:solidFill>
        <a:effectLst/>
      </p:bgPr>
    </p:bg>
    <p:spTree>
      <p:nvGrpSpPr>
        <p:cNvPr id="1" name="Shape 29"/>
        <p:cNvGrpSpPr/>
        <p:nvPr/>
      </p:nvGrpSpPr>
      <p:grpSpPr>
        <a:xfrm>
          <a:off x="0" y="0"/>
          <a:ext cx="0" cy="0"/>
          <a:chOff x="0" y="0"/>
          <a:chExt cx="0" cy="0"/>
        </a:xfrm>
      </p:grpSpPr>
      <p:sp>
        <p:nvSpPr>
          <p:cNvPr id="30" name="Shape 30"/>
          <p:cNvSpPr>
            <a:spLocks noGrp="1"/>
          </p:cNvSpPr>
          <p:nvPr>
            <p:ph type="pic" idx="2"/>
          </p:nvPr>
        </p:nvSpPr>
        <p:spPr>
          <a:xfrm>
            <a:off x="0" y="0"/>
            <a:ext cx="9144000" cy="5143499"/>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1_Blank">
    <p:bg>
      <p:bgPr>
        <a:solidFill>
          <a:schemeClr val="lt1"/>
        </a:solidFill>
        <a:effectLst/>
      </p:bgPr>
    </p:bg>
    <p:spTree>
      <p:nvGrpSpPr>
        <p:cNvPr id="1" name="Shape 31"/>
        <p:cNvGrpSpPr/>
        <p:nvPr/>
      </p:nvGrpSpPr>
      <p:grpSpPr>
        <a:xfrm>
          <a:off x="0" y="0"/>
          <a:ext cx="0" cy="0"/>
          <a:chOff x="0" y="0"/>
          <a:chExt cx="0" cy="0"/>
        </a:xfrm>
      </p:grpSpPr>
      <p:sp>
        <p:nvSpPr>
          <p:cNvPr id="32" name="Shape 32"/>
          <p:cNvSpPr/>
          <p:nvPr/>
        </p:nvSpPr>
        <p:spPr>
          <a:xfrm>
            <a:off x="0" y="0"/>
            <a:ext cx="4572000" cy="5143499"/>
          </a:xfrm>
          <a:prstGeom prst="rect">
            <a:avLst/>
          </a:prstGeom>
          <a:solidFill>
            <a:srgbClr val="199F8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6_Blank">
    <p:bg>
      <p:bgPr>
        <a:solidFill>
          <a:schemeClr val="lt1"/>
        </a:solidFill>
        <a:effectLst/>
      </p:bgPr>
    </p:bg>
    <p:spTree>
      <p:nvGrpSpPr>
        <p:cNvPr id="1" name="Shape 34"/>
        <p:cNvGrpSpPr/>
        <p:nvPr/>
      </p:nvGrpSpPr>
      <p:grpSpPr>
        <a:xfrm>
          <a:off x="0" y="0"/>
          <a:ext cx="0" cy="0"/>
          <a:chOff x="0" y="0"/>
          <a:chExt cx="0" cy="0"/>
        </a:xfrm>
      </p:grpSpPr>
      <p:sp>
        <p:nvSpPr>
          <p:cNvPr id="35" name="Shape 35"/>
          <p:cNvSpPr/>
          <p:nvPr/>
        </p:nvSpPr>
        <p:spPr>
          <a:xfrm>
            <a:off x="114300" y="112014"/>
            <a:ext cx="8915400" cy="4919400"/>
          </a:xfrm>
          <a:prstGeom prst="rect">
            <a:avLst/>
          </a:prstGeom>
          <a:solidFill>
            <a:srgbClr val="22313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36" name="Shape 36"/>
          <p:cNvSpPr>
            <a:spLocks noGrp="1"/>
          </p:cNvSpPr>
          <p:nvPr>
            <p:ph type="pic" idx="2"/>
          </p:nvPr>
        </p:nvSpPr>
        <p:spPr>
          <a:xfrm>
            <a:off x="114300" y="112713"/>
            <a:ext cx="8915400" cy="4918200"/>
          </a:xfrm>
          <a:prstGeom prst="rect">
            <a:avLst/>
          </a:prstGeom>
          <a:noFill/>
          <a:ln>
            <a:noFill/>
          </a:ln>
        </p:spPr>
        <p:txBody>
          <a:bodyPr lIns="91425" tIns="91425" rIns="91425" bIns="91425" anchor="t" anchorCtr="0"/>
          <a:lstStyle>
            <a:lvl1pPr marL="0" marR="0" lvl="0" indent="0" algn="l" rtl="0">
              <a:lnSpc>
                <a:spcPct val="100000"/>
              </a:lnSpc>
              <a:spcBef>
                <a:spcPts val="64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698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theme" Target="../theme/theme2.xml"/><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theme" Target="../theme/theme3.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theme" Target="../theme/theme4.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theme" Target="../theme/theme5.xml"/><Relationship Id="rId1" Type="http://schemas.openxmlformats.org/officeDocument/2006/relationships/slideLayout" Target="../slideLayouts/slideLayout39.xml"/><Relationship Id="rId2"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524347" y="4651812"/>
            <a:ext cx="2133599" cy="274636"/>
          </a:xfrm>
          <a:prstGeom prst="rect">
            <a:avLst/>
          </a:prstGeom>
          <a:noFill/>
          <a:ln>
            <a:noFill/>
          </a:ln>
        </p:spPr>
        <p:txBody>
          <a:bodyPr lIns="0" tIns="45700" rIns="91425" bIns="45700" anchor="ctr" anchorCtr="0">
            <a:noAutofit/>
          </a:bodyPr>
          <a:lstStyle/>
          <a:p>
            <a:pPr marL="0" marR="0" lvl="0" indent="0" algn="l" rtl="0">
              <a:spcBef>
                <a:spcPts val="0"/>
              </a:spcBef>
              <a:buSzPct val="25000"/>
              <a:buNone/>
            </a:pPr>
            <a:fld id="{00000000-1234-1234-1234-123412341234}" type="slidenum">
              <a:rPr lang="en-US" sz="1000" b="0" i="0" u="none" strike="noStrike" cap="none">
                <a:solidFill>
                  <a:srgbClr val="888888"/>
                </a:solidFill>
                <a:latin typeface="Arial"/>
                <a:ea typeface="Arial"/>
                <a:cs typeface="Arial"/>
                <a:sym typeface="Arial"/>
              </a:rPr>
              <a:t>‹#›</a:t>
            </a:fld>
            <a:endParaRPr lang="en-US" sz="1000" b="0" i="0" u="none" strike="noStrike" cap="none">
              <a:solidFill>
                <a:srgbClr val="888888"/>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SzPct val="42307"/>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9pPr>
          </a:lstStyle>
          <a:p>
            <a:endParaRPr/>
          </a:p>
        </p:txBody>
      </p:sp>
      <p:sp>
        <p:nvSpPr>
          <p:cNvPr id="65" name="Shape 65"/>
          <p:cNvSpPr txBox="1">
            <a:spLocks noGrp="1"/>
          </p:cNvSpPr>
          <p:nvPr>
            <p:ph type="body" idx="1"/>
          </p:nvPr>
        </p:nvSpPr>
        <p:spPr>
          <a:xfrm>
            <a:off x="719381" y="889396"/>
            <a:ext cx="7704600" cy="3180900"/>
          </a:xfrm>
          <a:prstGeom prst="rect">
            <a:avLst/>
          </a:prstGeom>
          <a:noFill/>
          <a:ln>
            <a:noFill/>
          </a:ln>
        </p:spPr>
        <p:txBody>
          <a:bodyPr lIns="68575" tIns="68575" rIns="68575" bIns="68575" anchor="t" anchorCtr="0"/>
          <a:lstStyle>
            <a:lvl1pPr marL="0" marR="0" lvl="0" indent="0" algn="l" rtl="0">
              <a:spcBef>
                <a:spcPts val="1100"/>
              </a:spcBef>
              <a:spcAft>
                <a:spcPts val="0"/>
              </a:spcAft>
              <a:buSzPct val="64705"/>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66" name="Shape 66"/>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SzPct val="110000"/>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5pPr>
            <a:lvl6pPr marL="2032000" marR="0" lvl="5" indent="0" algn="l" rtl="0">
              <a:spcBef>
                <a:spcPts val="0"/>
              </a:spcBef>
              <a:buSzPct val="52380"/>
              <a:buNone/>
              <a:defRPr sz="2100" b="0" i="0" u="none" strike="noStrike" cap="none">
                <a:solidFill>
                  <a:schemeClr val="dk1"/>
                </a:solidFill>
                <a:latin typeface="Arial"/>
                <a:ea typeface="Arial"/>
                <a:cs typeface="Arial"/>
                <a:sym typeface="Arial"/>
              </a:defRPr>
            </a:lvl6pPr>
            <a:lvl7pPr marL="2451100" marR="0" lvl="6" indent="-12700" algn="l" rtl="0">
              <a:spcBef>
                <a:spcPts val="0"/>
              </a:spcBef>
              <a:buSzPct val="52380"/>
              <a:buNone/>
              <a:defRPr sz="2100" b="0" i="0" u="none" strike="noStrike" cap="none">
                <a:solidFill>
                  <a:schemeClr val="dk1"/>
                </a:solidFill>
                <a:latin typeface="Arial"/>
                <a:ea typeface="Arial"/>
                <a:cs typeface="Arial"/>
                <a:sym typeface="Arial"/>
              </a:defRPr>
            </a:lvl7pPr>
            <a:lvl8pPr marL="2857500" marR="0" lvl="7" indent="-12700" algn="l" rtl="0">
              <a:spcBef>
                <a:spcPts val="0"/>
              </a:spcBef>
              <a:buSzPct val="52380"/>
              <a:buNone/>
              <a:defRPr sz="2100" b="0" i="0" u="none" strike="noStrike" cap="none">
                <a:solidFill>
                  <a:schemeClr val="dk1"/>
                </a:solidFill>
                <a:latin typeface="Arial"/>
                <a:ea typeface="Arial"/>
                <a:cs typeface="Arial"/>
                <a:sym typeface="Arial"/>
              </a:defRPr>
            </a:lvl8pPr>
            <a:lvl9pPr marL="3263900" marR="0" lvl="8" indent="0" algn="l" rtl="0">
              <a:spcBef>
                <a:spcPts val="0"/>
              </a:spcBef>
              <a:buSzPct val="52380"/>
              <a:buNone/>
              <a:defRPr sz="21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SzPct val="110000"/>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5pPr>
            <a:lvl6pPr marL="2032000" marR="0" lvl="5" indent="0" algn="l" rtl="0">
              <a:spcBef>
                <a:spcPts val="0"/>
              </a:spcBef>
              <a:buSzPct val="52380"/>
              <a:buNone/>
              <a:defRPr sz="2100" b="0" i="0" u="none" strike="noStrike" cap="none">
                <a:solidFill>
                  <a:schemeClr val="dk1"/>
                </a:solidFill>
                <a:latin typeface="Arial"/>
                <a:ea typeface="Arial"/>
                <a:cs typeface="Arial"/>
                <a:sym typeface="Arial"/>
              </a:defRPr>
            </a:lvl6pPr>
            <a:lvl7pPr marL="2451100" marR="0" lvl="6" indent="-12700" algn="l" rtl="0">
              <a:spcBef>
                <a:spcPts val="0"/>
              </a:spcBef>
              <a:buSzPct val="52380"/>
              <a:buNone/>
              <a:defRPr sz="2100" b="0" i="0" u="none" strike="noStrike" cap="none">
                <a:solidFill>
                  <a:schemeClr val="dk1"/>
                </a:solidFill>
                <a:latin typeface="Arial"/>
                <a:ea typeface="Arial"/>
                <a:cs typeface="Arial"/>
                <a:sym typeface="Arial"/>
              </a:defRPr>
            </a:lvl7pPr>
            <a:lvl8pPr marL="2857500" marR="0" lvl="7" indent="-12700" algn="l" rtl="0">
              <a:spcBef>
                <a:spcPts val="0"/>
              </a:spcBef>
              <a:buSzPct val="52380"/>
              <a:buNone/>
              <a:defRPr sz="2100" b="0" i="0" u="none" strike="noStrike" cap="none">
                <a:solidFill>
                  <a:schemeClr val="dk1"/>
                </a:solidFill>
                <a:latin typeface="Arial"/>
                <a:ea typeface="Arial"/>
                <a:cs typeface="Arial"/>
                <a:sym typeface="Arial"/>
              </a:defRPr>
            </a:lvl8pPr>
            <a:lvl9pPr marL="3263900" marR="0" lvl="8" indent="0" algn="l" rtl="0">
              <a:spcBef>
                <a:spcPts val="0"/>
              </a:spcBef>
              <a:buSzPct val="52380"/>
              <a:buNone/>
              <a:defRPr sz="2100" b="0" i="0" u="none" strike="noStrike" cap="none">
                <a:solidFill>
                  <a:schemeClr val="dk1"/>
                </a:solidFill>
                <a:latin typeface="Arial"/>
                <a:ea typeface="Arial"/>
                <a:cs typeface="Arial"/>
                <a:sym typeface="Arial"/>
              </a:defRPr>
            </a:lvl9pPr>
          </a:lstStyle>
          <a:p>
            <a:endParaRPr/>
          </a:p>
        </p:txBody>
      </p:sp>
      <p:sp>
        <p:nvSpPr>
          <p:cNvPr id="68" name="Shape 68"/>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b="0" i="0" u="none" strike="noStrike" cap="none">
                <a:solidFill>
                  <a:srgbClr val="ADAFB2"/>
                </a:solidFill>
                <a:latin typeface="Arial Narrow"/>
                <a:ea typeface="Arial Narrow"/>
                <a:cs typeface="Arial Narrow"/>
                <a:sym typeface="Arial Narrow"/>
              </a:rPr>
              <a:t>‹#›</a:t>
            </a:fld>
            <a:endParaRPr lang="en-US" sz="1300" b="0" i="0" u="none" strike="noStrike" cap="none">
              <a:solidFill>
                <a:srgbClr val="ADAFB2"/>
              </a:solidFill>
              <a:latin typeface="Arial Narrow"/>
              <a:ea typeface="Arial Narrow"/>
              <a:cs typeface="Arial Narrow"/>
              <a:sym typeface="Arial Narrow"/>
            </a:endParaRPr>
          </a:p>
        </p:txBody>
      </p:sp>
      <p:grpSp>
        <p:nvGrpSpPr>
          <p:cNvPr id="69" name="Shape 69"/>
          <p:cNvGrpSpPr/>
          <p:nvPr/>
        </p:nvGrpSpPr>
        <p:grpSpPr>
          <a:xfrm>
            <a:off x="176306" y="4608594"/>
            <a:ext cx="1056206" cy="295579"/>
            <a:chOff x="2560251" y="2184516"/>
            <a:chExt cx="2697155" cy="754800"/>
          </a:xfrm>
        </p:grpSpPr>
        <p:sp>
          <p:nvSpPr>
            <p:cNvPr id="70" name="Shape 70"/>
            <p:cNvSpPr/>
            <p:nvPr/>
          </p:nvSpPr>
          <p:spPr>
            <a:xfrm>
              <a:off x="5083407" y="2740033"/>
              <a:ext cx="174000" cy="174000"/>
            </a:xfrm>
            <a:custGeom>
              <a:avLst/>
              <a:gdLst/>
              <a:ahLst/>
              <a:cxnLst/>
              <a:rect l="0" t="0" r="0" b="0"/>
              <a:pathLst>
                <a:path w="120000" h="120000" extrusionOk="0">
                  <a:moveTo>
                    <a:pt x="108292" y="60000"/>
                  </a:moveTo>
                  <a:lnTo>
                    <a:pt x="106536" y="45882"/>
                  </a:lnTo>
                  <a:lnTo>
                    <a:pt x="101853" y="33529"/>
                  </a:lnTo>
                  <a:lnTo>
                    <a:pt x="94243" y="23529"/>
                  </a:lnTo>
                  <a:lnTo>
                    <a:pt x="84878" y="16470"/>
                  </a:lnTo>
                  <a:lnTo>
                    <a:pt x="73170" y="11764"/>
                  </a:lnTo>
                  <a:lnTo>
                    <a:pt x="59707" y="9411"/>
                  </a:lnTo>
                  <a:lnTo>
                    <a:pt x="46829" y="11764"/>
                  </a:lnTo>
                  <a:lnTo>
                    <a:pt x="35121" y="16470"/>
                  </a:lnTo>
                  <a:lnTo>
                    <a:pt x="25756" y="23529"/>
                  </a:lnTo>
                  <a:lnTo>
                    <a:pt x="18146" y="33529"/>
                  </a:lnTo>
                  <a:lnTo>
                    <a:pt x="13463" y="45882"/>
                  </a:lnTo>
                  <a:lnTo>
                    <a:pt x="11707" y="60000"/>
                  </a:lnTo>
                  <a:lnTo>
                    <a:pt x="13463" y="74117"/>
                  </a:lnTo>
                  <a:lnTo>
                    <a:pt x="18146" y="85882"/>
                  </a:lnTo>
                  <a:lnTo>
                    <a:pt x="25756" y="95882"/>
                  </a:lnTo>
                  <a:lnTo>
                    <a:pt x="35121" y="103529"/>
                  </a:lnTo>
                  <a:lnTo>
                    <a:pt x="46829" y="108235"/>
                  </a:lnTo>
                  <a:lnTo>
                    <a:pt x="59707" y="110588"/>
                  </a:lnTo>
                  <a:lnTo>
                    <a:pt x="73170" y="108235"/>
                  </a:lnTo>
                  <a:lnTo>
                    <a:pt x="84878" y="103529"/>
                  </a:lnTo>
                  <a:lnTo>
                    <a:pt x="94243" y="95882"/>
                  </a:lnTo>
                  <a:lnTo>
                    <a:pt x="101853" y="85882"/>
                  </a:lnTo>
                  <a:lnTo>
                    <a:pt x="106536" y="74117"/>
                  </a:lnTo>
                  <a:lnTo>
                    <a:pt x="108292" y="60000"/>
                  </a:lnTo>
                  <a:close/>
                  <a:moveTo>
                    <a:pt x="47414" y="62352"/>
                  </a:moveTo>
                  <a:lnTo>
                    <a:pt x="47414" y="95294"/>
                  </a:lnTo>
                  <a:lnTo>
                    <a:pt x="36878" y="95294"/>
                  </a:lnTo>
                  <a:lnTo>
                    <a:pt x="36878" y="22941"/>
                  </a:lnTo>
                  <a:lnTo>
                    <a:pt x="63219" y="22941"/>
                  </a:lnTo>
                  <a:lnTo>
                    <a:pt x="73170" y="24705"/>
                  </a:lnTo>
                  <a:lnTo>
                    <a:pt x="79609" y="28235"/>
                  </a:lnTo>
                  <a:lnTo>
                    <a:pt x="83707" y="34705"/>
                  </a:lnTo>
                  <a:lnTo>
                    <a:pt x="84878" y="42941"/>
                  </a:lnTo>
                  <a:lnTo>
                    <a:pt x="83707" y="50000"/>
                  </a:lnTo>
                  <a:lnTo>
                    <a:pt x="79024" y="55882"/>
                  </a:lnTo>
                  <a:lnTo>
                    <a:pt x="72585" y="58235"/>
                  </a:lnTo>
                  <a:lnTo>
                    <a:pt x="72585" y="58823"/>
                  </a:lnTo>
                  <a:lnTo>
                    <a:pt x="77268" y="61176"/>
                  </a:lnTo>
                  <a:lnTo>
                    <a:pt x="80780" y="66470"/>
                  </a:lnTo>
                  <a:lnTo>
                    <a:pt x="82536" y="75294"/>
                  </a:lnTo>
                  <a:lnTo>
                    <a:pt x="83121" y="80588"/>
                  </a:lnTo>
                  <a:lnTo>
                    <a:pt x="83707" y="87058"/>
                  </a:lnTo>
                  <a:lnTo>
                    <a:pt x="84878" y="91764"/>
                  </a:lnTo>
                  <a:lnTo>
                    <a:pt x="86634" y="95294"/>
                  </a:lnTo>
                  <a:lnTo>
                    <a:pt x="74341" y="95294"/>
                  </a:lnTo>
                  <a:lnTo>
                    <a:pt x="72585" y="87647"/>
                  </a:lnTo>
                  <a:lnTo>
                    <a:pt x="70829" y="79411"/>
                  </a:lnTo>
                  <a:lnTo>
                    <a:pt x="69658" y="71176"/>
                  </a:lnTo>
                  <a:lnTo>
                    <a:pt x="67317" y="65882"/>
                  </a:lnTo>
                  <a:lnTo>
                    <a:pt x="63219" y="62941"/>
                  </a:lnTo>
                  <a:lnTo>
                    <a:pt x="57365" y="62352"/>
                  </a:lnTo>
                  <a:lnTo>
                    <a:pt x="47414" y="62352"/>
                  </a:lnTo>
                  <a:close/>
                  <a:moveTo>
                    <a:pt x="60292" y="52941"/>
                  </a:moveTo>
                  <a:lnTo>
                    <a:pt x="66731" y="52352"/>
                  </a:lnTo>
                  <a:lnTo>
                    <a:pt x="70829" y="49411"/>
                  </a:lnTo>
                  <a:lnTo>
                    <a:pt x="73170" y="46470"/>
                  </a:lnTo>
                  <a:lnTo>
                    <a:pt x="73170" y="42941"/>
                  </a:lnTo>
                  <a:lnTo>
                    <a:pt x="73170" y="38823"/>
                  </a:lnTo>
                  <a:lnTo>
                    <a:pt x="70829" y="35882"/>
                  </a:lnTo>
                  <a:lnTo>
                    <a:pt x="66731" y="32941"/>
                  </a:lnTo>
                  <a:lnTo>
                    <a:pt x="60292" y="32352"/>
                  </a:lnTo>
                  <a:lnTo>
                    <a:pt x="47414" y="32352"/>
                  </a:lnTo>
                  <a:lnTo>
                    <a:pt x="47414" y="52941"/>
                  </a:lnTo>
                  <a:lnTo>
                    <a:pt x="60292" y="52941"/>
                  </a:lnTo>
                  <a:close/>
                  <a:moveTo>
                    <a:pt x="0" y="60000"/>
                  </a:moveTo>
                  <a:lnTo>
                    <a:pt x="1756" y="45294"/>
                  </a:lnTo>
                  <a:lnTo>
                    <a:pt x="6439" y="32352"/>
                  </a:lnTo>
                  <a:lnTo>
                    <a:pt x="13463" y="21764"/>
                  </a:lnTo>
                  <a:lnTo>
                    <a:pt x="22829" y="12352"/>
                  </a:lnTo>
                  <a:lnTo>
                    <a:pt x="33951" y="5882"/>
                  </a:lnTo>
                  <a:lnTo>
                    <a:pt x="46829" y="1764"/>
                  </a:lnTo>
                  <a:lnTo>
                    <a:pt x="59707" y="0"/>
                  </a:lnTo>
                  <a:lnTo>
                    <a:pt x="73170" y="1764"/>
                  </a:lnTo>
                  <a:lnTo>
                    <a:pt x="86048" y="5882"/>
                  </a:lnTo>
                  <a:lnTo>
                    <a:pt x="97170" y="12352"/>
                  </a:lnTo>
                  <a:lnTo>
                    <a:pt x="106536" y="21764"/>
                  </a:lnTo>
                  <a:lnTo>
                    <a:pt x="113560" y="32352"/>
                  </a:lnTo>
                  <a:lnTo>
                    <a:pt x="118243" y="45294"/>
                  </a:lnTo>
                  <a:lnTo>
                    <a:pt x="120000" y="60000"/>
                  </a:lnTo>
                  <a:lnTo>
                    <a:pt x="118243" y="74705"/>
                  </a:lnTo>
                  <a:lnTo>
                    <a:pt x="113560" y="87647"/>
                  </a:lnTo>
                  <a:lnTo>
                    <a:pt x="106536" y="98235"/>
                  </a:lnTo>
                  <a:lnTo>
                    <a:pt x="97170" y="107647"/>
                  </a:lnTo>
                  <a:lnTo>
                    <a:pt x="86048" y="114117"/>
                  </a:lnTo>
                  <a:lnTo>
                    <a:pt x="73170" y="118235"/>
                  </a:lnTo>
                  <a:lnTo>
                    <a:pt x="59707" y="120000"/>
                  </a:lnTo>
                  <a:lnTo>
                    <a:pt x="46829" y="118235"/>
                  </a:lnTo>
                  <a:lnTo>
                    <a:pt x="33951" y="114117"/>
                  </a:lnTo>
                  <a:lnTo>
                    <a:pt x="22829" y="107647"/>
                  </a:lnTo>
                  <a:lnTo>
                    <a:pt x="13463" y="98235"/>
                  </a:lnTo>
                  <a:lnTo>
                    <a:pt x="6439" y="87647"/>
                  </a:lnTo>
                  <a:lnTo>
                    <a:pt x="1756" y="74705"/>
                  </a:lnTo>
                  <a:lnTo>
                    <a:pt x="0" y="6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71" name="Shape 71"/>
            <p:cNvSpPr/>
            <p:nvPr/>
          </p:nvSpPr>
          <p:spPr>
            <a:xfrm>
              <a:off x="4375228" y="2451674"/>
              <a:ext cx="623400" cy="462300"/>
            </a:xfrm>
            <a:custGeom>
              <a:avLst/>
              <a:gdLst/>
              <a:ahLst/>
              <a:cxnLst/>
              <a:rect l="0" t="0" r="0" b="0"/>
              <a:pathLst>
                <a:path w="120000" h="120000" extrusionOk="0">
                  <a:moveTo>
                    <a:pt x="78474" y="120000"/>
                  </a:moveTo>
                  <a:lnTo>
                    <a:pt x="59182" y="90661"/>
                  </a:lnTo>
                  <a:lnTo>
                    <a:pt x="40217" y="120000"/>
                  </a:lnTo>
                  <a:lnTo>
                    <a:pt x="0" y="120000"/>
                  </a:lnTo>
                  <a:lnTo>
                    <a:pt x="39237" y="60000"/>
                  </a:lnTo>
                  <a:lnTo>
                    <a:pt x="0" y="0"/>
                  </a:lnTo>
                  <a:lnTo>
                    <a:pt x="41362" y="0"/>
                  </a:lnTo>
                  <a:lnTo>
                    <a:pt x="60653" y="29117"/>
                  </a:lnTo>
                  <a:lnTo>
                    <a:pt x="79455" y="0"/>
                  </a:lnTo>
                  <a:lnTo>
                    <a:pt x="119509" y="0"/>
                  </a:lnTo>
                  <a:lnTo>
                    <a:pt x="80435" y="59779"/>
                  </a:lnTo>
                  <a:lnTo>
                    <a:pt x="120000" y="120000"/>
                  </a:lnTo>
                  <a:lnTo>
                    <a:pt x="78474" y="12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72" name="Shape 72"/>
            <p:cNvSpPr/>
            <p:nvPr/>
          </p:nvSpPr>
          <p:spPr>
            <a:xfrm>
              <a:off x="3976612" y="2184516"/>
              <a:ext cx="398700" cy="729300"/>
            </a:xfrm>
            <a:custGeom>
              <a:avLst/>
              <a:gdLst/>
              <a:ahLst/>
              <a:cxnLst/>
              <a:rect l="0" t="0" r="0" b="0"/>
              <a:pathLst>
                <a:path w="120000" h="120000" extrusionOk="0">
                  <a:moveTo>
                    <a:pt x="0" y="120000"/>
                  </a:moveTo>
                  <a:lnTo>
                    <a:pt x="0" y="0"/>
                  </a:lnTo>
                  <a:lnTo>
                    <a:pt x="120000" y="0"/>
                  </a:lnTo>
                  <a:lnTo>
                    <a:pt x="120000" y="26635"/>
                  </a:lnTo>
                  <a:lnTo>
                    <a:pt x="50700" y="26635"/>
                  </a:lnTo>
                  <a:lnTo>
                    <a:pt x="50700" y="43738"/>
                  </a:lnTo>
                  <a:lnTo>
                    <a:pt x="120000" y="43738"/>
                  </a:lnTo>
                  <a:lnTo>
                    <a:pt x="120000" y="69532"/>
                  </a:lnTo>
                  <a:lnTo>
                    <a:pt x="50700" y="69532"/>
                  </a:lnTo>
                  <a:lnTo>
                    <a:pt x="50700" y="93084"/>
                  </a:lnTo>
                  <a:lnTo>
                    <a:pt x="120000" y="93084"/>
                  </a:lnTo>
                  <a:lnTo>
                    <a:pt x="120000" y="120000"/>
                  </a:lnTo>
                  <a:lnTo>
                    <a:pt x="0" y="12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73" name="Shape 73"/>
            <p:cNvSpPr/>
            <p:nvPr/>
          </p:nvSpPr>
          <p:spPr>
            <a:xfrm>
              <a:off x="2560251" y="2184516"/>
              <a:ext cx="1416299" cy="754800"/>
            </a:xfrm>
            <a:custGeom>
              <a:avLst/>
              <a:gdLst/>
              <a:ahLst/>
              <a:cxnLst/>
              <a:rect l="0" t="0" r="0" b="0"/>
              <a:pathLst>
                <a:path w="120000" h="120000" extrusionOk="0">
                  <a:moveTo>
                    <a:pt x="105611" y="0"/>
                  </a:moveTo>
                  <a:lnTo>
                    <a:pt x="105611" y="47350"/>
                  </a:lnTo>
                  <a:lnTo>
                    <a:pt x="105539" y="47350"/>
                  </a:lnTo>
                  <a:lnTo>
                    <a:pt x="103812" y="44239"/>
                  </a:lnTo>
                  <a:lnTo>
                    <a:pt x="102086" y="41939"/>
                  </a:lnTo>
                  <a:lnTo>
                    <a:pt x="100143" y="40045"/>
                  </a:lnTo>
                  <a:lnTo>
                    <a:pt x="98129" y="38962"/>
                  </a:lnTo>
                  <a:lnTo>
                    <a:pt x="96043" y="38286"/>
                  </a:lnTo>
                  <a:lnTo>
                    <a:pt x="93812" y="38151"/>
                  </a:lnTo>
                  <a:lnTo>
                    <a:pt x="90719" y="38421"/>
                  </a:lnTo>
                  <a:lnTo>
                    <a:pt x="87913" y="39774"/>
                  </a:lnTo>
                  <a:lnTo>
                    <a:pt x="85251" y="41803"/>
                  </a:lnTo>
                  <a:lnTo>
                    <a:pt x="82805" y="44509"/>
                  </a:lnTo>
                  <a:lnTo>
                    <a:pt x="80647" y="47891"/>
                  </a:lnTo>
                  <a:lnTo>
                    <a:pt x="78776" y="51815"/>
                  </a:lnTo>
                  <a:lnTo>
                    <a:pt x="77122" y="56279"/>
                  </a:lnTo>
                  <a:lnTo>
                    <a:pt x="75755" y="61014"/>
                  </a:lnTo>
                  <a:lnTo>
                    <a:pt x="74820" y="66155"/>
                  </a:lnTo>
                  <a:lnTo>
                    <a:pt x="73669" y="60473"/>
                  </a:lnTo>
                  <a:lnTo>
                    <a:pt x="72302" y="55467"/>
                  </a:lnTo>
                  <a:lnTo>
                    <a:pt x="70503" y="51003"/>
                  </a:lnTo>
                  <a:lnTo>
                    <a:pt x="68489" y="47080"/>
                  </a:lnTo>
                  <a:lnTo>
                    <a:pt x="66115" y="43697"/>
                  </a:lnTo>
                  <a:lnTo>
                    <a:pt x="63453" y="41262"/>
                  </a:lnTo>
                  <a:lnTo>
                    <a:pt x="60503" y="39233"/>
                  </a:lnTo>
                  <a:lnTo>
                    <a:pt x="57338" y="38151"/>
                  </a:lnTo>
                  <a:lnTo>
                    <a:pt x="53812" y="37745"/>
                  </a:lnTo>
                  <a:lnTo>
                    <a:pt x="50647" y="38151"/>
                  </a:lnTo>
                  <a:lnTo>
                    <a:pt x="47625" y="39098"/>
                  </a:lnTo>
                  <a:lnTo>
                    <a:pt x="44748" y="40721"/>
                  </a:lnTo>
                  <a:lnTo>
                    <a:pt x="42230" y="43021"/>
                  </a:lnTo>
                  <a:lnTo>
                    <a:pt x="39856" y="45862"/>
                  </a:lnTo>
                  <a:lnTo>
                    <a:pt x="37769" y="49109"/>
                  </a:lnTo>
                  <a:lnTo>
                    <a:pt x="35971" y="53167"/>
                  </a:lnTo>
                  <a:lnTo>
                    <a:pt x="34460" y="57361"/>
                  </a:lnTo>
                  <a:lnTo>
                    <a:pt x="34460" y="42209"/>
                  </a:lnTo>
                  <a:lnTo>
                    <a:pt x="16187" y="42209"/>
                  </a:lnTo>
                  <a:lnTo>
                    <a:pt x="16187" y="25704"/>
                  </a:lnTo>
                  <a:lnTo>
                    <a:pt x="36115" y="25704"/>
                  </a:lnTo>
                  <a:lnTo>
                    <a:pt x="36115" y="0"/>
                  </a:lnTo>
                  <a:lnTo>
                    <a:pt x="0" y="0"/>
                  </a:lnTo>
                  <a:lnTo>
                    <a:pt x="0" y="115806"/>
                  </a:lnTo>
                  <a:lnTo>
                    <a:pt x="16187" y="115806"/>
                  </a:lnTo>
                  <a:lnTo>
                    <a:pt x="16187" y="67102"/>
                  </a:lnTo>
                  <a:lnTo>
                    <a:pt x="32374" y="67102"/>
                  </a:lnTo>
                  <a:lnTo>
                    <a:pt x="31870" y="72514"/>
                  </a:lnTo>
                  <a:lnTo>
                    <a:pt x="31654" y="78466"/>
                  </a:lnTo>
                  <a:lnTo>
                    <a:pt x="31870" y="84960"/>
                  </a:lnTo>
                  <a:lnTo>
                    <a:pt x="32589" y="90913"/>
                  </a:lnTo>
                  <a:lnTo>
                    <a:pt x="33669" y="96459"/>
                  </a:lnTo>
                  <a:lnTo>
                    <a:pt x="35179" y="101600"/>
                  </a:lnTo>
                  <a:lnTo>
                    <a:pt x="36978" y="106065"/>
                  </a:lnTo>
                  <a:lnTo>
                    <a:pt x="39136" y="109988"/>
                  </a:lnTo>
                  <a:lnTo>
                    <a:pt x="41726" y="113506"/>
                  </a:lnTo>
                  <a:lnTo>
                    <a:pt x="44388" y="116076"/>
                  </a:lnTo>
                  <a:lnTo>
                    <a:pt x="47338" y="118105"/>
                  </a:lnTo>
                  <a:lnTo>
                    <a:pt x="50503" y="119188"/>
                  </a:lnTo>
                  <a:lnTo>
                    <a:pt x="53812" y="119729"/>
                  </a:lnTo>
                  <a:lnTo>
                    <a:pt x="57194" y="119188"/>
                  </a:lnTo>
                  <a:lnTo>
                    <a:pt x="60287" y="118241"/>
                  </a:lnTo>
                  <a:lnTo>
                    <a:pt x="63093" y="116617"/>
                  </a:lnTo>
                  <a:lnTo>
                    <a:pt x="65683" y="114317"/>
                  </a:lnTo>
                  <a:lnTo>
                    <a:pt x="67985" y="111341"/>
                  </a:lnTo>
                  <a:lnTo>
                    <a:pt x="70071" y="107688"/>
                  </a:lnTo>
                  <a:lnTo>
                    <a:pt x="71870" y="103494"/>
                  </a:lnTo>
                  <a:lnTo>
                    <a:pt x="73453" y="98759"/>
                  </a:lnTo>
                  <a:lnTo>
                    <a:pt x="74820" y="93348"/>
                  </a:lnTo>
                  <a:lnTo>
                    <a:pt x="60935" y="93348"/>
                  </a:lnTo>
                  <a:lnTo>
                    <a:pt x="59928" y="95648"/>
                  </a:lnTo>
                  <a:lnTo>
                    <a:pt x="59064" y="97271"/>
                  </a:lnTo>
                  <a:lnTo>
                    <a:pt x="58057" y="98624"/>
                  </a:lnTo>
                  <a:lnTo>
                    <a:pt x="56906" y="99436"/>
                  </a:lnTo>
                  <a:lnTo>
                    <a:pt x="55539" y="99977"/>
                  </a:lnTo>
                  <a:lnTo>
                    <a:pt x="53812" y="99977"/>
                  </a:lnTo>
                  <a:lnTo>
                    <a:pt x="52014" y="99571"/>
                  </a:lnTo>
                  <a:lnTo>
                    <a:pt x="50287" y="98489"/>
                  </a:lnTo>
                  <a:lnTo>
                    <a:pt x="48848" y="96459"/>
                  </a:lnTo>
                  <a:lnTo>
                    <a:pt x="47553" y="94024"/>
                  </a:lnTo>
                  <a:lnTo>
                    <a:pt x="46546" y="91048"/>
                  </a:lnTo>
                  <a:lnTo>
                    <a:pt x="45971" y="87666"/>
                  </a:lnTo>
                  <a:lnTo>
                    <a:pt x="45683" y="84284"/>
                  </a:lnTo>
                  <a:lnTo>
                    <a:pt x="74028" y="84284"/>
                  </a:lnTo>
                  <a:lnTo>
                    <a:pt x="74460" y="89425"/>
                  </a:lnTo>
                  <a:lnTo>
                    <a:pt x="75323" y="94295"/>
                  </a:lnTo>
                  <a:lnTo>
                    <a:pt x="76402" y="99165"/>
                  </a:lnTo>
                  <a:lnTo>
                    <a:pt x="77769" y="103359"/>
                  </a:lnTo>
                  <a:lnTo>
                    <a:pt x="79424" y="107553"/>
                  </a:lnTo>
                  <a:lnTo>
                    <a:pt x="81366" y="110935"/>
                  </a:lnTo>
                  <a:lnTo>
                    <a:pt x="83525" y="114047"/>
                  </a:lnTo>
                  <a:lnTo>
                    <a:pt x="85827" y="116617"/>
                  </a:lnTo>
                  <a:lnTo>
                    <a:pt x="88417" y="118376"/>
                  </a:lnTo>
                  <a:lnTo>
                    <a:pt x="91079" y="119594"/>
                  </a:lnTo>
                  <a:lnTo>
                    <a:pt x="93956" y="120000"/>
                  </a:lnTo>
                  <a:lnTo>
                    <a:pt x="96258" y="119594"/>
                  </a:lnTo>
                  <a:lnTo>
                    <a:pt x="98417" y="118511"/>
                  </a:lnTo>
                  <a:lnTo>
                    <a:pt x="100503" y="116888"/>
                  </a:lnTo>
                  <a:lnTo>
                    <a:pt x="102374" y="114588"/>
                  </a:lnTo>
                  <a:lnTo>
                    <a:pt x="104028" y="111612"/>
                  </a:lnTo>
                  <a:lnTo>
                    <a:pt x="105539" y="108365"/>
                  </a:lnTo>
                  <a:lnTo>
                    <a:pt x="105611" y="108365"/>
                  </a:lnTo>
                  <a:lnTo>
                    <a:pt x="105611" y="115806"/>
                  </a:lnTo>
                  <a:lnTo>
                    <a:pt x="119999" y="115806"/>
                  </a:lnTo>
                  <a:lnTo>
                    <a:pt x="119999" y="0"/>
                  </a:lnTo>
                  <a:lnTo>
                    <a:pt x="105611" y="0"/>
                  </a:lnTo>
                  <a:close/>
                  <a:moveTo>
                    <a:pt x="46115" y="67508"/>
                  </a:moveTo>
                  <a:lnTo>
                    <a:pt x="46762" y="63990"/>
                  </a:lnTo>
                  <a:lnTo>
                    <a:pt x="47697" y="61014"/>
                  </a:lnTo>
                  <a:lnTo>
                    <a:pt x="48920" y="58579"/>
                  </a:lnTo>
                  <a:lnTo>
                    <a:pt x="50359" y="56685"/>
                  </a:lnTo>
                  <a:lnTo>
                    <a:pt x="52014" y="55738"/>
                  </a:lnTo>
                  <a:lnTo>
                    <a:pt x="53812" y="55332"/>
                  </a:lnTo>
                  <a:lnTo>
                    <a:pt x="55755" y="55603"/>
                  </a:lnTo>
                  <a:lnTo>
                    <a:pt x="57553" y="56685"/>
                  </a:lnTo>
                  <a:lnTo>
                    <a:pt x="58992" y="58579"/>
                  </a:lnTo>
                  <a:lnTo>
                    <a:pt x="60143" y="61014"/>
                  </a:lnTo>
                  <a:lnTo>
                    <a:pt x="61007" y="63990"/>
                  </a:lnTo>
                  <a:lnTo>
                    <a:pt x="61582" y="67508"/>
                  </a:lnTo>
                  <a:lnTo>
                    <a:pt x="61366" y="67508"/>
                  </a:lnTo>
                  <a:lnTo>
                    <a:pt x="60575" y="67508"/>
                  </a:lnTo>
                  <a:lnTo>
                    <a:pt x="59280" y="67508"/>
                  </a:lnTo>
                  <a:lnTo>
                    <a:pt x="57697" y="67508"/>
                  </a:lnTo>
                  <a:lnTo>
                    <a:pt x="55899" y="67508"/>
                  </a:lnTo>
                  <a:lnTo>
                    <a:pt x="53956" y="67508"/>
                  </a:lnTo>
                  <a:lnTo>
                    <a:pt x="52014" y="67508"/>
                  </a:lnTo>
                  <a:lnTo>
                    <a:pt x="50215" y="67508"/>
                  </a:lnTo>
                  <a:lnTo>
                    <a:pt x="48633" y="67508"/>
                  </a:lnTo>
                  <a:lnTo>
                    <a:pt x="47338" y="67508"/>
                  </a:lnTo>
                  <a:lnTo>
                    <a:pt x="46474" y="67508"/>
                  </a:lnTo>
                  <a:lnTo>
                    <a:pt x="46115" y="67508"/>
                  </a:lnTo>
                  <a:close/>
                  <a:moveTo>
                    <a:pt x="96978" y="98083"/>
                  </a:moveTo>
                  <a:lnTo>
                    <a:pt x="95107" y="97812"/>
                  </a:lnTo>
                  <a:lnTo>
                    <a:pt x="93453" y="96459"/>
                  </a:lnTo>
                  <a:lnTo>
                    <a:pt x="91942" y="94701"/>
                  </a:lnTo>
                  <a:lnTo>
                    <a:pt x="90719" y="92130"/>
                  </a:lnTo>
                  <a:lnTo>
                    <a:pt x="89712" y="89425"/>
                  </a:lnTo>
                  <a:lnTo>
                    <a:pt x="88992" y="86313"/>
                  </a:lnTo>
                  <a:lnTo>
                    <a:pt x="88561" y="82795"/>
                  </a:lnTo>
                  <a:lnTo>
                    <a:pt x="88417" y="79143"/>
                  </a:lnTo>
                  <a:lnTo>
                    <a:pt x="88561" y="75760"/>
                  </a:lnTo>
                  <a:lnTo>
                    <a:pt x="88848" y="72378"/>
                  </a:lnTo>
                  <a:lnTo>
                    <a:pt x="89352" y="69267"/>
                  </a:lnTo>
                  <a:lnTo>
                    <a:pt x="90143" y="66290"/>
                  </a:lnTo>
                  <a:lnTo>
                    <a:pt x="91079" y="63855"/>
                  </a:lnTo>
                  <a:lnTo>
                    <a:pt x="92230" y="61691"/>
                  </a:lnTo>
                  <a:lnTo>
                    <a:pt x="93597" y="60067"/>
                  </a:lnTo>
                  <a:lnTo>
                    <a:pt x="95179" y="59120"/>
                  </a:lnTo>
                  <a:lnTo>
                    <a:pt x="96978" y="58714"/>
                  </a:lnTo>
                  <a:lnTo>
                    <a:pt x="98848" y="59120"/>
                  </a:lnTo>
                  <a:lnTo>
                    <a:pt x="100431" y="60067"/>
                  </a:lnTo>
                  <a:lnTo>
                    <a:pt x="101726" y="61691"/>
                  </a:lnTo>
                  <a:lnTo>
                    <a:pt x="102805" y="63855"/>
                  </a:lnTo>
                  <a:lnTo>
                    <a:pt x="103741" y="66290"/>
                  </a:lnTo>
                  <a:lnTo>
                    <a:pt x="104388" y="69267"/>
                  </a:lnTo>
                  <a:lnTo>
                    <a:pt x="104964" y="72378"/>
                  </a:lnTo>
                  <a:lnTo>
                    <a:pt x="105179" y="75760"/>
                  </a:lnTo>
                  <a:lnTo>
                    <a:pt x="105251" y="79143"/>
                  </a:lnTo>
                  <a:lnTo>
                    <a:pt x="105179" y="82254"/>
                  </a:lnTo>
                  <a:lnTo>
                    <a:pt x="104820" y="85366"/>
                  </a:lnTo>
                  <a:lnTo>
                    <a:pt x="104388" y="88342"/>
                  </a:lnTo>
                  <a:lnTo>
                    <a:pt x="103741" y="91048"/>
                  </a:lnTo>
                  <a:lnTo>
                    <a:pt x="102805" y="93483"/>
                  </a:lnTo>
                  <a:lnTo>
                    <a:pt x="101726" y="95377"/>
                  </a:lnTo>
                  <a:lnTo>
                    <a:pt x="100287" y="96730"/>
                  </a:lnTo>
                  <a:lnTo>
                    <a:pt x="98776" y="97812"/>
                  </a:lnTo>
                  <a:lnTo>
                    <a:pt x="96978" y="98083"/>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SzPct val="42307"/>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9pPr>
          </a:lstStyle>
          <a:p>
            <a:endParaRPr/>
          </a:p>
        </p:txBody>
      </p:sp>
      <p:sp>
        <p:nvSpPr>
          <p:cNvPr id="142" name="Shape 142"/>
          <p:cNvSpPr txBox="1">
            <a:spLocks noGrp="1"/>
          </p:cNvSpPr>
          <p:nvPr>
            <p:ph type="body" idx="1"/>
          </p:nvPr>
        </p:nvSpPr>
        <p:spPr>
          <a:xfrm>
            <a:off x="719381" y="889396"/>
            <a:ext cx="7704600" cy="3180900"/>
          </a:xfrm>
          <a:prstGeom prst="rect">
            <a:avLst/>
          </a:prstGeom>
          <a:noFill/>
          <a:ln>
            <a:noFill/>
          </a:ln>
        </p:spPr>
        <p:txBody>
          <a:bodyPr lIns="68575" tIns="68575" rIns="68575" bIns="68575" anchor="t" anchorCtr="0"/>
          <a:lstStyle>
            <a:lvl1pPr marL="0" marR="0" lvl="0" indent="0" algn="l" rtl="0">
              <a:spcBef>
                <a:spcPts val="1100"/>
              </a:spcBef>
              <a:spcAft>
                <a:spcPts val="0"/>
              </a:spcAft>
              <a:buSzPct val="64705"/>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43" name="Shape 143"/>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SzPct val="110000"/>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5pPr>
            <a:lvl6pPr marL="2032000" marR="0" lvl="5" indent="0" algn="l" rtl="0">
              <a:spcBef>
                <a:spcPts val="0"/>
              </a:spcBef>
              <a:buSzPct val="52380"/>
              <a:buNone/>
              <a:defRPr sz="2100" b="0" i="0" u="none" strike="noStrike" cap="none">
                <a:solidFill>
                  <a:schemeClr val="dk1"/>
                </a:solidFill>
                <a:latin typeface="Arial"/>
                <a:ea typeface="Arial"/>
                <a:cs typeface="Arial"/>
                <a:sym typeface="Arial"/>
              </a:defRPr>
            </a:lvl6pPr>
            <a:lvl7pPr marL="2451100" marR="0" lvl="6" indent="-12700" algn="l" rtl="0">
              <a:spcBef>
                <a:spcPts val="0"/>
              </a:spcBef>
              <a:buSzPct val="52380"/>
              <a:buNone/>
              <a:defRPr sz="2100" b="0" i="0" u="none" strike="noStrike" cap="none">
                <a:solidFill>
                  <a:schemeClr val="dk1"/>
                </a:solidFill>
                <a:latin typeface="Arial"/>
                <a:ea typeface="Arial"/>
                <a:cs typeface="Arial"/>
                <a:sym typeface="Arial"/>
              </a:defRPr>
            </a:lvl7pPr>
            <a:lvl8pPr marL="2857500" marR="0" lvl="7" indent="-12700" algn="l" rtl="0">
              <a:spcBef>
                <a:spcPts val="0"/>
              </a:spcBef>
              <a:buSzPct val="52380"/>
              <a:buNone/>
              <a:defRPr sz="2100" b="0" i="0" u="none" strike="noStrike" cap="none">
                <a:solidFill>
                  <a:schemeClr val="dk1"/>
                </a:solidFill>
                <a:latin typeface="Arial"/>
                <a:ea typeface="Arial"/>
                <a:cs typeface="Arial"/>
                <a:sym typeface="Arial"/>
              </a:defRPr>
            </a:lvl8pPr>
            <a:lvl9pPr marL="3263900" marR="0" lvl="8" indent="0" algn="l" rtl="0">
              <a:spcBef>
                <a:spcPts val="0"/>
              </a:spcBef>
              <a:buSzPct val="52380"/>
              <a:buNone/>
              <a:defRPr sz="2100" b="0" i="0" u="none" strike="noStrike" cap="none">
                <a:solidFill>
                  <a:schemeClr val="dk1"/>
                </a:solidFill>
                <a:latin typeface="Arial"/>
                <a:ea typeface="Arial"/>
                <a:cs typeface="Arial"/>
                <a:sym typeface="Arial"/>
              </a:defRPr>
            </a:lvl9pPr>
          </a:lstStyle>
          <a:p>
            <a:endParaRPr/>
          </a:p>
        </p:txBody>
      </p:sp>
      <p:sp>
        <p:nvSpPr>
          <p:cNvPr id="144" name="Shape 144"/>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SzPct val="110000"/>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5pPr>
            <a:lvl6pPr marL="2032000" marR="0" lvl="5" indent="0" algn="l" rtl="0">
              <a:spcBef>
                <a:spcPts val="0"/>
              </a:spcBef>
              <a:buSzPct val="52380"/>
              <a:buNone/>
              <a:defRPr sz="2100" b="0" i="0" u="none" strike="noStrike" cap="none">
                <a:solidFill>
                  <a:schemeClr val="dk1"/>
                </a:solidFill>
                <a:latin typeface="Arial"/>
                <a:ea typeface="Arial"/>
                <a:cs typeface="Arial"/>
                <a:sym typeface="Arial"/>
              </a:defRPr>
            </a:lvl6pPr>
            <a:lvl7pPr marL="2451100" marR="0" lvl="6" indent="-12700" algn="l" rtl="0">
              <a:spcBef>
                <a:spcPts val="0"/>
              </a:spcBef>
              <a:buSzPct val="52380"/>
              <a:buNone/>
              <a:defRPr sz="2100" b="0" i="0" u="none" strike="noStrike" cap="none">
                <a:solidFill>
                  <a:schemeClr val="dk1"/>
                </a:solidFill>
                <a:latin typeface="Arial"/>
                <a:ea typeface="Arial"/>
                <a:cs typeface="Arial"/>
                <a:sym typeface="Arial"/>
              </a:defRPr>
            </a:lvl7pPr>
            <a:lvl8pPr marL="2857500" marR="0" lvl="7" indent="-12700" algn="l" rtl="0">
              <a:spcBef>
                <a:spcPts val="0"/>
              </a:spcBef>
              <a:buSzPct val="52380"/>
              <a:buNone/>
              <a:defRPr sz="2100" b="0" i="0" u="none" strike="noStrike" cap="none">
                <a:solidFill>
                  <a:schemeClr val="dk1"/>
                </a:solidFill>
                <a:latin typeface="Arial"/>
                <a:ea typeface="Arial"/>
                <a:cs typeface="Arial"/>
                <a:sym typeface="Arial"/>
              </a:defRPr>
            </a:lvl8pPr>
            <a:lvl9pPr marL="3263900" marR="0" lvl="8" indent="0" algn="l" rtl="0">
              <a:spcBef>
                <a:spcPts val="0"/>
              </a:spcBef>
              <a:buSzPct val="52380"/>
              <a:buNone/>
              <a:defRPr sz="2100" b="0" i="0" u="none" strike="noStrike" cap="none">
                <a:solidFill>
                  <a:schemeClr val="dk1"/>
                </a:solidFill>
                <a:latin typeface="Arial"/>
                <a:ea typeface="Arial"/>
                <a:cs typeface="Arial"/>
                <a:sym typeface="Arial"/>
              </a:defRPr>
            </a:lvl9pPr>
          </a:lstStyle>
          <a:p>
            <a:endParaRPr/>
          </a:p>
        </p:txBody>
      </p:sp>
      <p:sp>
        <p:nvSpPr>
          <p:cNvPr id="145" name="Shape 145"/>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b="0" i="0" u="none" strike="noStrike" cap="none">
                <a:solidFill>
                  <a:srgbClr val="ADAFB2"/>
                </a:solidFill>
                <a:latin typeface="Arial Narrow"/>
                <a:ea typeface="Arial Narrow"/>
                <a:cs typeface="Arial Narrow"/>
                <a:sym typeface="Arial Narrow"/>
              </a:rPr>
              <a:t>‹#›</a:t>
            </a:fld>
            <a:endParaRPr lang="en-US" sz="1300" b="0" i="0" u="none" strike="noStrike" cap="none">
              <a:solidFill>
                <a:srgbClr val="ADAFB2"/>
              </a:solidFill>
              <a:latin typeface="Arial Narrow"/>
              <a:ea typeface="Arial Narrow"/>
              <a:cs typeface="Arial Narrow"/>
              <a:sym typeface="Arial Narrow"/>
            </a:endParaRPr>
          </a:p>
        </p:txBody>
      </p:sp>
      <p:grpSp>
        <p:nvGrpSpPr>
          <p:cNvPr id="146" name="Shape 146"/>
          <p:cNvGrpSpPr/>
          <p:nvPr/>
        </p:nvGrpSpPr>
        <p:grpSpPr>
          <a:xfrm>
            <a:off x="171925" y="4555503"/>
            <a:ext cx="1062942" cy="428301"/>
            <a:chOff x="3943351" y="1631950"/>
            <a:chExt cx="1544525" cy="622349"/>
          </a:xfrm>
        </p:grpSpPr>
        <p:grpSp>
          <p:nvGrpSpPr>
            <p:cNvPr id="147" name="Shape 147"/>
            <p:cNvGrpSpPr/>
            <p:nvPr/>
          </p:nvGrpSpPr>
          <p:grpSpPr>
            <a:xfrm>
              <a:off x="4745037" y="2100263"/>
              <a:ext cx="690513" cy="154037"/>
              <a:chOff x="4745037" y="2100263"/>
              <a:chExt cx="690513" cy="154037"/>
            </a:xfrm>
          </p:grpSpPr>
          <p:sp>
            <p:nvSpPr>
              <p:cNvPr id="148" name="Shape 148"/>
              <p:cNvSpPr/>
              <p:nvPr/>
            </p:nvSpPr>
            <p:spPr>
              <a:xfrm>
                <a:off x="4745037" y="2100263"/>
                <a:ext cx="101700" cy="153900"/>
              </a:xfrm>
              <a:custGeom>
                <a:avLst/>
                <a:gdLst/>
                <a:ahLst/>
                <a:cxnLst/>
                <a:rect l="0" t="0" r="0" b="0"/>
                <a:pathLst>
                  <a:path w="120000" h="120000" extrusionOk="0">
                    <a:moveTo>
                      <a:pt x="51875" y="119999"/>
                    </a:moveTo>
                    <a:lnTo>
                      <a:pt x="38125" y="118767"/>
                    </a:lnTo>
                    <a:lnTo>
                      <a:pt x="26250" y="115890"/>
                    </a:lnTo>
                    <a:lnTo>
                      <a:pt x="15625" y="110547"/>
                    </a:lnTo>
                    <a:lnTo>
                      <a:pt x="7500" y="104383"/>
                    </a:lnTo>
                    <a:lnTo>
                      <a:pt x="2500" y="96164"/>
                    </a:lnTo>
                    <a:lnTo>
                      <a:pt x="0" y="87123"/>
                    </a:lnTo>
                    <a:lnTo>
                      <a:pt x="16875" y="87123"/>
                    </a:lnTo>
                    <a:lnTo>
                      <a:pt x="18125" y="94520"/>
                    </a:lnTo>
                    <a:lnTo>
                      <a:pt x="21875" y="99452"/>
                    </a:lnTo>
                    <a:lnTo>
                      <a:pt x="26875" y="103972"/>
                    </a:lnTo>
                    <a:lnTo>
                      <a:pt x="33750" y="106849"/>
                    </a:lnTo>
                    <a:lnTo>
                      <a:pt x="41875" y="108493"/>
                    </a:lnTo>
                    <a:lnTo>
                      <a:pt x="50625" y="110136"/>
                    </a:lnTo>
                    <a:lnTo>
                      <a:pt x="60625" y="110136"/>
                    </a:lnTo>
                    <a:lnTo>
                      <a:pt x="70625" y="109726"/>
                    </a:lnTo>
                    <a:lnTo>
                      <a:pt x="80000" y="107671"/>
                    </a:lnTo>
                    <a:lnTo>
                      <a:pt x="88750" y="104794"/>
                    </a:lnTo>
                    <a:lnTo>
                      <a:pt x="96250" y="100684"/>
                    </a:lnTo>
                    <a:lnTo>
                      <a:pt x="101250" y="94931"/>
                    </a:lnTo>
                    <a:lnTo>
                      <a:pt x="102500" y="88356"/>
                    </a:lnTo>
                    <a:lnTo>
                      <a:pt x="101250" y="82191"/>
                    </a:lnTo>
                    <a:lnTo>
                      <a:pt x="97500" y="76849"/>
                    </a:lnTo>
                    <a:lnTo>
                      <a:pt x="91875" y="73150"/>
                    </a:lnTo>
                    <a:lnTo>
                      <a:pt x="83750" y="70273"/>
                    </a:lnTo>
                    <a:lnTo>
                      <a:pt x="75000" y="68219"/>
                    </a:lnTo>
                    <a:lnTo>
                      <a:pt x="65625" y="66164"/>
                    </a:lnTo>
                    <a:lnTo>
                      <a:pt x="55000" y="64109"/>
                    </a:lnTo>
                    <a:lnTo>
                      <a:pt x="43750" y="61232"/>
                    </a:lnTo>
                    <a:lnTo>
                      <a:pt x="33750" y="58356"/>
                    </a:lnTo>
                    <a:lnTo>
                      <a:pt x="24375" y="54657"/>
                    </a:lnTo>
                    <a:lnTo>
                      <a:pt x="15625" y="50136"/>
                    </a:lnTo>
                    <a:lnTo>
                      <a:pt x="9375" y="45205"/>
                    </a:lnTo>
                    <a:lnTo>
                      <a:pt x="5625" y="39041"/>
                    </a:lnTo>
                    <a:lnTo>
                      <a:pt x="3750" y="31232"/>
                    </a:lnTo>
                    <a:lnTo>
                      <a:pt x="5625" y="23424"/>
                    </a:lnTo>
                    <a:lnTo>
                      <a:pt x="10000" y="16027"/>
                    </a:lnTo>
                    <a:lnTo>
                      <a:pt x="17500" y="10684"/>
                    </a:lnTo>
                    <a:lnTo>
                      <a:pt x="26250" y="6164"/>
                    </a:lnTo>
                    <a:lnTo>
                      <a:pt x="36875" y="2876"/>
                    </a:lnTo>
                    <a:lnTo>
                      <a:pt x="47500" y="821"/>
                    </a:lnTo>
                    <a:lnTo>
                      <a:pt x="60000" y="0"/>
                    </a:lnTo>
                    <a:lnTo>
                      <a:pt x="68750" y="410"/>
                    </a:lnTo>
                    <a:lnTo>
                      <a:pt x="78125" y="1643"/>
                    </a:lnTo>
                    <a:lnTo>
                      <a:pt x="86875" y="2876"/>
                    </a:lnTo>
                    <a:lnTo>
                      <a:pt x="95000" y="5753"/>
                    </a:lnTo>
                    <a:lnTo>
                      <a:pt x="102500" y="9041"/>
                    </a:lnTo>
                    <a:lnTo>
                      <a:pt x="108750" y="13972"/>
                    </a:lnTo>
                    <a:lnTo>
                      <a:pt x="113750" y="20136"/>
                    </a:lnTo>
                    <a:lnTo>
                      <a:pt x="116250" y="27534"/>
                    </a:lnTo>
                    <a:lnTo>
                      <a:pt x="99375" y="27534"/>
                    </a:lnTo>
                    <a:lnTo>
                      <a:pt x="98125" y="22191"/>
                    </a:lnTo>
                    <a:lnTo>
                      <a:pt x="94375" y="18082"/>
                    </a:lnTo>
                    <a:lnTo>
                      <a:pt x="90000" y="14794"/>
                    </a:lnTo>
                    <a:lnTo>
                      <a:pt x="83750" y="12328"/>
                    </a:lnTo>
                    <a:lnTo>
                      <a:pt x="76250" y="11095"/>
                    </a:lnTo>
                    <a:lnTo>
                      <a:pt x="69375" y="9863"/>
                    </a:lnTo>
                    <a:lnTo>
                      <a:pt x="61250" y="9863"/>
                    </a:lnTo>
                    <a:lnTo>
                      <a:pt x="51875" y="10684"/>
                    </a:lnTo>
                    <a:lnTo>
                      <a:pt x="42500" y="11917"/>
                    </a:lnTo>
                    <a:lnTo>
                      <a:pt x="34375" y="14794"/>
                    </a:lnTo>
                    <a:lnTo>
                      <a:pt x="27500" y="18493"/>
                    </a:lnTo>
                    <a:lnTo>
                      <a:pt x="22500" y="23424"/>
                    </a:lnTo>
                    <a:lnTo>
                      <a:pt x="21250" y="29999"/>
                    </a:lnTo>
                    <a:lnTo>
                      <a:pt x="22500" y="36164"/>
                    </a:lnTo>
                    <a:lnTo>
                      <a:pt x="26250" y="41506"/>
                    </a:lnTo>
                    <a:lnTo>
                      <a:pt x="32500" y="45205"/>
                    </a:lnTo>
                    <a:lnTo>
                      <a:pt x="40625" y="48493"/>
                    </a:lnTo>
                    <a:lnTo>
                      <a:pt x="50000" y="51369"/>
                    </a:lnTo>
                    <a:lnTo>
                      <a:pt x="60000" y="53835"/>
                    </a:lnTo>
                    <a:lnTo>
                      <a:pt x="70000" y="55890"/>
                    </a:lnTo>
                    <a:lnTo>
                      <a:pt x="80625" y="58356"/>
                    </a:lnTo>
                    <a:lnTo>
                      <a:pt x="91250" y="60821"/>
                    </a:lnTo>
                    <a:lnTo>
                      <a:pt x="100625" y="64109"/>
                    </a:lnTo>
                    <a:lnTo>
                      <a:pt x="108125" y="68219"/>
                    </a:lnTo>
                    <a:lnTo>
                      <a:pt x="113750" y="73150"/>
                    </a:lnTo>
                    <a:lnTo>
                      <a:pt x="118125" y="79726"/>
                    </a:lnTo>
                    <a:lnTo>
                      <a:pt x="120000" y="87123"/>
                    </a:lnTo>
                    <a:lnTo>
                      <a:pt x="118125" y="95753"/>
                    </a:lnTo>
                    <a:lnTo>
                      <a:pt x="113750" y="103150"/>
                    </a:lnTo>
                    <a:lnTo>
                      <a:pt x="107500" y="108493"/>
                    </a:lnTo>
                    <a:lnTo>
                      <a:pt x="98750" y="113013"/>
                    </a:lnTo>
                    <a:lnTo>
                      <a:pt x="88750" y="116301"/>
                    </a:lnTo>
                    <a:lnTo>
                      <a:pt x="77500" y="117945"/>
                    </a:lnTo>
                    <a:lnTo>
                      <a:pt x="65000" y="119589"/>
                    </a:lnTo>
                    <a:lnTo>
                      <a:pt x="51875" y="119999"/>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49" name="Shape 149"/>
              <p:cNvSpPr/>
              <p:nvPr/>
            </p:nvSpPr>
            <p:spPr>
              <a:xfrm>
                <a:off x="4859337" y="2146300"/>
                <a:ext cx="92100" cy="108000"/>
              </a:xfrm>
              <a:custGeom>
                <a:avLst/>
                <a:gdLst/>
                <a:ahLst/>
                <a:cxnLst/>
                <a:rect l="0" t="0" r="0" b="0"/>
                <a:pathLst>
                  <a:path w="120000" h="120000" extrusionOk="0">
                    <a:moveTo>
                      <a:pt x="17142" y="62912"/>
                    </a:moveTo>
                    <a:lnTo>
                      <a:pt x="18514" y="72815"/>
                    </a:lnTo>
                    <a:lnTo>
                      <a:pt x="20571" y="82135"/>
                    </a:lnTo>
                    <a:lnTo>
                      <a:pt x="25371" y="90291"/>
                    </a:lnTo>
                    <a:lnTo>
                      <a:pt x="31542" y="97281"/>
                    </a:lnTo>
                    <a:lnTo>
                      <a:pt x="39771" y="102524"/>
                    </a:lnTo>
                    <a:lnTo>
                      <a:pt x="50742" y="106019"/>
                    </a:lnTo>
                    <a:lnTo>
                      <a:pt x="63085" y="107184"/>
                    </a:lnTo>
                    <a:lnTo>
                      <a:pt x="76800" y="105436"/>
                    </a:lnTo>
                    <a:lnTo>
                      <a:pt x="87771" y="99611"/>
                    </a:lnTo>
                    <a:lnTo>
                      <a:pt x="96685" y="90873"/>
                    </a:lnTo>
                    <a:lnTo>
                      <a:pt x="102171" y="80388"/>
                    </a:lnTo>
                    <a:lnTo>
                      <a:pt x="118628" y="80388"/>
                    </a:lnTo>
                    <a:lnTo>
                      <a:pt x="113142" y="92621"/>
                    </a:lnTo>
                    <a:lnTo>
                      <a:pt x="106285" y="102524"/>
                    </a:lnTo>
                    <a:lnTo>
                      <a:pt x="97371" y="110097"/>
                    </a:lnTo>
                    <a:lnTo>
                      <a:pt x="86400" y="115339"/>
                    </a:lnTo>
                    <a:lnTo>
                      <a:pt x="73371" y="118834"/>
                    </a:lnTo>
                    <a:lnTo>
                      <a:pt x="58285" y="120000"/>
                    </a:lnTo>
                    <a:lnTo>
                      <a:pt x="44571" y="118834"/>
                    </a:lnTo>
                    <a:lnTo>
                      <a:pt x="32228" y="114757"/>
                    </a:lnTo>
                    <a:lnTo>
                      <a:pt x="21942" y="108349"/>
                    </a:lnTo>
                    <a:lnTo>
                      <a:pt x="14399" y="101359"/>
                    </a:lnTo>
                    <a:lnTo>
                      <a:pt x="8228" y="92621"/>
                    </a:lnTo>
                    <a:lnTo>
                      <a:pt x="3428" y="82135"/>
                    </a:lnTo>
                    <a:lnTo>
                      <a:pt x="685" y="71067"/>
                    </a:lnTo>
                    <a:lnTo>
                      <a:pt x="0" y="59417"/>
                    </a:lnTo>
                    <a:lnTo>
                      <a:pt x="685" y="48349"/>
                    </a:lnTo>
                    <a:lnTo>
                      <a:pt x="4114" y="37281"/>
                    </a:lnTo>
                    <a:lnTo>
                      <a:pt x="8228" y="27378"/>
                    </a:lnTo>
                    <a:lnTo>
                      <a:pt x="15085" y="18640"/>
                    </a:lnTo>
                    <a:lnTo>
                      <a:pt x="22628" y="10485"/>
                    </a:lnTo>
                    <a:lnTo>
                      <a:pt x="32914" y="5242"/>
                    </a:lnTo>
                    <a:lnTo>
                      <a:pt x="45257" y="1165"/>
                    </a:lnTo>
                    <a:lnTo>
                      <a:pt x="59657" y="0"/>
                    </a:lnTo>
                    <a:lnTo>
                      <a:pt x="74057" y="1165"/>
                    </a:lnTo>
                    <a:lnTo>
                      <a:pt x="87771" y="4660"/>
                    </a:lnTo>
                    <a:lnTo>
                      <a:pt x="98057" y="10485"/>
                    </a:lnTo>
                    <a:lnTo>
                      <a:pt x="106285" y="18058"/>
                    </a:lnTo>
                    <a:lnTo>
                      <a:pt x="112457" y="27378"/>
                    </a:lnTo>
                    <a:lnTo>
                      <a:pt x="117257" y="37864"/>
                    </a:lnTo>
                    <a:lnTo>
                      <a:pt x="119314" y="50097"/>
                    </a:lnTo>
                    <a:lnTo>
                      <a:pt x="119999" y="62912"/>
                    </a:lnTo>
                    <a:lnTo>
                      <a:pt x="17142" y="62912"/>
                    </a:lnTo>
                    <a:close/>
                    <a:moveTo>
                      <a:pt x="102857" y="50679"/>
                    </a:moveTo>
                    <a:lnTo>
                      <a:pt x="100800" y="40194"/>
                    </a:lnTo>
                    <a:lnTo>
                      <a:pt x="96685" y="30873"/>
                    </a:lnTo>
                    <a:lnTo>
                      <a:pt x="91200" y="23300"/>
                    </a:lnTo>
                    <a:lnTo>
                      <a:pt x="82285" y="17475"/>
                    </a:lnTo>
                    <a:lnTo>
                      <a:pt x="72000" y="13980"/>
                    </a:lnTo>
                    <a:lnTo>
                      <a:pt x="59657" y="12233"/>
                    </a:lnTo>
                    <a:lnTo>
                      <a:pt x="47314" y="13980"/>
                    </a:lnTo>
                    <a:lnTo>
                      <a:pt x="37714" y="18058"/>
                    </a:lnTo>
                    <a:lnTo>
                      <a:pt x="29485" y="23883"/>
                    </a:lnTo>
                    <a:lnTo>
                      <a:pt x="24000" y="32038"/>
                    </a:lnTo>
                    <a:lnTo>
                      <a:pt x="19885" y="40776"/>
                    </a:lnTo>
                    <a:lnTo>
                      <a:pt x="17142" y="50679"/>
                    </a:lnTo>
                    <a:lnTo>
                      <a:pt x="102857" y="50679"/>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50" name="Shape 150"/>
              <p:cNvSpPr/>
              <p:nvPr/>
            </p:nvSpPr>
            <p:spPr>
              <a:xfrm>
                <a:off x="4967287" y="2146300"/>
                <a:ext cx="49200" cy="104700"/>
              </a:xfrm>
              <a:custGeom>
                <a:avLst/>
                <a:gdLst/>
                <a:ahLst/>
                <a:cxnLst/>
                <a:rect l="0" t="0" r="0" b="0"/>
                <a:pathLst>
                  <a:path w="120000" h="120000" extrusionOk="0">
                    <a:moveTo>
                      <a:pt x="32258" y="120000"/>
                    </a:moveTo>
                    <a:lnTo>
                      <a:pt x="1290" y="120000"/>
                    </a:lnTo>
                    <a:lnTo>
                      <a:pt x="1290" y="29400"/>
                    </a:lnTo>
                    <a:lnTo>
                      <a:pt x="1290" y="16200"/>
                    </a:lnTo>
                    <a:lnTo>
                      <a:pt x="0" y="3000"/>
                    </a:lnTo>
                    <a:lnTo>
                      <a:pt x="29677" y="3000"/>
                    </a:lnTo>
                    <a:lnTo>
                      <a:pt x="32258" y="20400"/>
                    </a:lnTo>
                    <a:lnTo>
                      <a:pt x="33548" y="20400"/>
                    </a:lnTo>
                    <a:lnTo>
                      <a:pt x="42580" y="12000"/>
                    </a:lnTo>
                    <a:lnTo>
                      <a:pt x="55483" y="6000"/>
                    </a:lnTo>
                    <a:lnTo>
                      <a:pt x="72258" y="1800"/>
                    </a:lnTo>
                    <a:lnTo>
                      <a:pt x="90322" y="0"/>
                    </a:lnTo>
                    <a:lnTo>
                      <a:pt x="120000" y="600"/>
                    </a:lnTo>
                    <a:lnTo>
                      <a:pt x="120000" y="13800"/>
                    </a:lnTo>
                    <a:lnTo>
                      <a:pt x="110967" y="12600"/>
                    </a:lnTo>
                    <a:lnTo>
                      <a:pt x="101935" y="12600"/>
                    </a:lnTo>
                    <a:lnTo>
                      <a:pt x="81290" y="13800"/>
                    </a:lnTo>
                    <a:lnTo>
                      <a:pt x="63225" y="16800"/>
                    </a:lnTo>
                    <a:lnTo>
                      <a:pt x="51612" y="22800"/>
                    </a:lnTo>
                    <a:lnTo>
                      <a:pt x="40000" y="30000"/>
                    </a:lnTo>
                    <a:lnTo>
                      <a:pt x="34838" y="39000"/>
                    </a:lnTo>
                    <a:lnTo>
                      <a:pt x="32258" y="49800"/>
                    </a:lnTo>
                    <a:lnTo>
                      <a:pt x="32258" y="120000"/>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51" name="Shape 151"/>
              <p:cNvSpPr/>
              <p:nvPr/>
            </p:nvSpPr>
            <p:spPr>
              <a:xfrm>
                <a:off x="5021262" y="2147888"/>
                <a:ext cx="96900" cy="103200"/>
              </a:xfrm>
              <a:custGeom>
                <a:avLst/>
                <a:gdLst/>
                <a:ahLst/>
                <a:cxnLst/>
                <a:rect l="0" t="0" r="0" b="0"/>
                <a:pathLst>
                  <a:path w="120000" h="120000" extrusionOk="0">
                    <a:moveTo>
                      <a:pt x="16483" y="0"/>
                    </a:moveTo>
                    <a:lnTo>
                      <a:pt x="60659" y="100307"/>
                    </a:lnTo>
                    <a:lnTo>
                      <a:pt x="103516" y="0"/>
                    </a:lnTo>
                    <a:lnTo>
                      <a:pt x="120000" y="0"/>
                    </a:lnTo>
                    <a:lnTo>
                      <a:pt x="69890" y="120000"/>
                    </a:lnTo>
                    <a:lnTo>
                      <a:pt x="52747" y="120000"/>
                    </a:lnTo>
                    <a:lnTo>
                      <a:pt x="0" y="0"/>
                    </a:lnTo>
                    <a:lnTo>
                      <a:pt x="16483" y="0"/>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52" name="Shape 152"/>
              <p:cNvSpPr/>
              <p:nvPr/>
            </p:nvSpPr>
            <p:spPr>
              <a:xfrm>
                <a:off x="5127626" y="2103438"/>
                <a:ext cx="14400" cy="147600"/>
              </a:xfrm>
              <a:custGeom>
                <a:avLst/>
                <a:gdLst/>
                <a:ahLst/>
                <a:cxnLst/>
                <a:rect l="0" t="0" r="0" b="0"/>
                <a:pathLst>
                  <a:path w="120000" h="120000" extrusionOk="0">
                    <a:moveTo>
                      <a:pt x="119999" y="12857"/>
                    </a:moveTo>
                    <a:lnTo>
                      <a:pt x="0" y="12857"/>
                    </a:lnTo>
                    <a:lnTo>
                      <a:pt x="0" y="0"/>
                    </a:lnTo>
                    <a:lnTo>
                      <a:pt x="119999" y="0"/>
                    </a:lnTo>
                    <a:lnTo>
                      <a:pt x="119999" y="12857"/>
                    </a:lnTo>
                    <a:close/>
                    <a:moveTo>
                      <a:pt x="107142" y="36428"/>
                    </a:moveTo>
                    <a:lnTo>
                      <a:pt x="107142" y="120000"/>
                    </a:lnTo>
                    <a:lnTo>
                      <a:pt x="8571" y="120000"/>
                    </a:lnTo>
                    <a:lnTo>
                      <a:pt x="8571" y="36428"/>
                    </a:lnTo>
                    <a:lnTo>
                      <a:pt x="107142" y="36428"/>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53" name="Shape 153"/>
              <p:cNvSpPr/>
              <p:nvPr/>
            </p:nvSpPr>
            <p:spPr>
              <a:xfrm>
                <a:off x="5156201" y="2146300"/>
                <a:ext cx="85800" cy="108000"/>
              </a:xfrm>
              <a:custGeom>
                <a:avLst/>
                <a:gdLst/>
                <a:ahLst/>
                <a:cxnLst/>
                <a:rect l="0" t="0" r="0" b="0"/>
                <a:pathLst>
                  <a:path w="120000" h="120000" extrusionOk="0">
                    <a:moveTo>
                      <a:pt x="100740" y="37864"/>
                    </a:moveTo>
                    <a:lnTo>
                      <a:pt x="98518" y="28543"/>
                    </a:lnTo>
                    <a:lnTo>
                      <a:pt x="93333" y="20970"/>
                    </a:lnTo>
                    <a:lnTo>
                      <a:pt x="85925" y="16310"/>
                    </a:lnTo>
                    <a:lnTo>
                      <a:pt x="74814" y="13398"/>
                    </a:lnTo>
                    <a:lnTo>
                      <a:pt x="61481" y="12233"/>
                    </a:lnTo>
                    <a:lnTo>
                      <a:pt x="49629" y="13980"/>
                    </a:lnTo>
                    <a:lnTo>
                      <a:pt x="38518" y="18640"/>
                    </a:lnTo>
                    <a:lnTo>
                      <a:pt x="31111" y="26213"/>
                    </a:lnTo>
                    <a:lnTo>
                      <a:pt x="23703" y="36116"/>
                    </a:lnTo>
                    <a:lnTo>
                      <a:pt x="20740" y="47184"/>
                    </a:lnTo>
                    <a:lnTo>
                      <a:pt x="18518" y="59417"/>
                    </a:lnTo>
                    <a:lnTo>
                      <a:pt x="20740" y="72233"/>
                    </a:lnTo>
                    <a:lnTo>
                      <a:pt x="23703" y="83883"/>
                    </a:lnTo>
                    <a:lnTo>
                      <a:pt x="31111" y="93203"/>
                    </a:lnTo>
                    <a:lnTo>
                      <a:pt x="38518" y="100776"/>
                    </a:lnTo>
                    <a:lnTo>
                      <a:pt x="49629" y="106019"/>
                    </a:lnTo>
                    <a:lnTo>
                      <a:pt x="61481" y="107184"/>
                    </a:lnTo>
                    <a:lnTo>
                      <a:pt x="74814" y="106019"/>
                    </a:lnTo>
                    <a:lnTo>
                      <a:pt x="84444" y="102524"/>
                    </a:lnTo>
                    <a:lnTo>
                      <a:pt x="93333" y="97281"/>
                    </a:lnTo>
                    <a:lnTo>
                      <a:pt x="98518" y="89708"/>
                    </a:lnTo>
                    <a:lnTo>
                      <a:pt x="100740" y="80970"/>
                    </a:lnTo>
                    <a:lnTo>
                      <a:pt x="120000" y="80970"/>
                    </a:lnTo>
                    <a:lnTo>
                      <a:pt x="116296" y="93203"/>
                    </a:lnTo>
                    <a:lnTo>
                      <a:pt x="110370" y="102524"/>
                    </a:lnTo>
                    <a:lnTo>
                      <a:pt x="101481" y="110097"/>
                    </a:lnTo>
                    <a:lnTo>
                      <a:pt x="91851" y="115339"/>
                    </a:lnTo>
                    <a:lnTo>
                      <a:pt x="78518" y="118834"/>
                    </a:lnTo>
                    <a:lnTo>
                      <a:pt x="63703" y="120000"/>
                    </a:lnTo>
                    <a:lnTo>
                      <a:pt x="48148" y="118834"/>
                    </a:lnTo>
                    <a:lnTo>
                      <a:pt x="34814" y="114757"/>
                    </a:lnTo>
                    <a:lnTo>
                      <a:pt x="25185" y="108349"/>
                    </a:lnTo>
                    <a:lnTo>
                      <a:pt x="15555" y="101359"/>
                    </a:lnTo>
                    <a:lnTo>
                      <a:pt x="8888" y="92621"/>
                    </a:lnTo>
                    <a:lnTo>
                      <a:pt x="4444" y="82135"/>
                    </a:lnTo>
                    <a:lnTo>
                      <a:pt x="740" y="71067"/>
                    </a:lnTo>
                    <a:lnTo>
                      <a:pt x="0" y="59417"/>
                    </a:lnTo>
                    <a:lnTo>
                      <a:pt x="740" y="48349"/>
                    </a:lnTo>
                    <a:lnTo>
                      <a:pt x="4444" y="37281"/>
                    </a:lnTo>
                    <a:lnTo>
                      <a:pt x="9629" y="27378"/>
                    </a:lnTo>
                    <a:lnTo>
                      <a:pt x="16296" y="18640"/>
                    </a:lnTo>
                    <a:lnTo>
                      <a:pt x="25925" y="10485"/>
                    </a:lnTo>
                    <a:lnTo>
                      <a:pt x="37037" y="5242"/>
                    </a:lnTo>
                    <a:lnTo>
                      <a:pt x="49629" y="1165"/>
                    </a:lnTo>
                    <a:lnTo>
                      <a:pt x="64444" y="0"/>
                    </a:lnTo>
                    <a:lnTo>
                      <a:pt x="78518" y="1165"/>
                    </a:lnTo>
                    <a:lnTo>
                      <a:pt x="91851" y="4660"/>
                    </a:lnTo>
                    <a:lnTo>
                      <a:pt x="102962" y="9902"/>
                    </a:lnTo>
                    <a:lnTo>
                      <a:pt x="111111" y="17475"/>
                    </a:lnTo>
                    <a:lnTo>
                      <a:pt x="117037" y="26796"/>
                    </a:lnTo>
                    <a:lnTo>
                      <a:pt x="120000" y="37864"/>
                    </a:lnTo>
                    <a:lnTo>
                      <a:pt x="100740" y="37864"/>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54" name="Shape 154"/>
              <p:cNvSpPr/>
              <p:nvPr/>
            </p:nvSpPr>
            <p:spPr>
              <a:xfrm>
                <a:off x="5254626" y="2146300"/>
                <a:ext cx="92100" cy="108000"/>
              </a:xfrm>
              <a:custGeom>
                <a:avLst/>
                <a:gdLst/>
                <a:ahLst/>
                <a:cxnLst/>
                <a:rect l="0" t="0" r="0" b="0"/>
                <a:pathLst>
                  <a:path w="120000" h="120000" extrusionOk="0">
                    <a:moveTo>
                      <a:pt x="16551" y="62912"/>
                    </a:moveTo>
                    <a:lnTo>
                      <a:pt x="17931" y="72815"/>
                    </a:lnTo>
                    <a:lnTo>
                      <a:pt x="20689" y="82135"/>
                    </a:lnTo>
                    <a:lnTo>
                      <a:pt x="25517" y="90291"/>
                    </a:lnTo>
                    <a:lnTo>
                      <a:pt x="31724" y="97281"/>
                    </a:lnTo>
                    <a:lnTo>
                      <a:pt x="40000" y="102524"/>
                    </a:lnTo>
                    <a:lnTo>
                      <a:pt x="51034" y="106019"/>
                    </a:lnTo>
                    <a:lnTo>
                      <a:pt x="63448" y="107184"/>
                    </a:lnTo>
                    <a:lnTo>
                      <a:pt x="77241" y="105436"/>
                    </a:lnTo>
                    <a:lnTo>
                      <a:pt x="88275" y="99611"/>
                    </a:lnTo>
                    <a:lnTo>
                      <a:pt x="97241" y="90873"/>
                    </a:lnTo>
                    <a:lnTo>
                      <a:pt x="102068" y="80388"/>
                    </a:lnTo>
                    <a:lnTo>
                      <a:pt x="118620" y="80388"/>
                    </a:lnTo>
                    <a:lnTo>
                      <a:pt x="113793" y="92621"/>
                    </a:lnTo>
                    <a:lnTo>
                      <a:pt x="106896" y="102524"/>
                    </a:lnTo>
                    <a:lnTo>
                      <a:pt x="97931" y="110097"/>
                    </a:lnTo>
                    <a:lnTo>
                      <a:pt x="86896" y="115339"/>
                    </a:lnTo>
                    <a:lnTo>
                      <a:pt x="73103" y="118834"/>
                    </a:lnTo>
                    <a:lnTo>
                      <a:pt x="57931" y="120000"/>
                    </a:lnTo>
                    <a:lnTo>
                      <a:pt x="44137" y="118834"/>
                    </a:lnTo>
                    <a:lnTo>
                      <a:pt x="32413" y="114757"/>
                    </a:lnTo>
                    <a:lnTo>
                      <a:pt x="22068" y="108349"/>
                    </a:lnTo>
                    <a:lnTo>
                      <a:pt x="14482" y="101359"/>
                    </a:lnTo>
                    <a:lnTo>
                      <a:pt x="7586" y="92621"/>
                    </a:lnTo>
                    <a:lnTo>
                      <a:pt x="2758" y="82135"/>
                    </a:lnTo>
                    <a:lnTo>
                      <a:pt x="689" y="71067"/>
                    </a:lnTo>
                    <a:lnTo>
                      <a:pt x="0" y="59417"/>
                    </a:lnTo>
                    <a:lnTo>
                      <a:pt x="689" y="48349"/>
                    </a:lnTo>
                    <a:lnTo>
                      <a:pt x="2758" y="37281"/>
                    </a:lnTo>
                    <a:lnTo>
                      <a:pt x="7586" y="27378"/>
                    </a:lnTo>
                    <a:lnTo>
                      <a:pt x="14482" y="18640"/>
                    </a:lnTo>
                    <a:lnTo>
                      <a:pt x="22758" y="10485"/>
                    </a:lnTo>
                    <a:lnTo>
                      <a:pt x="33103" y="5242"/>
                    </a:lnTo>
                    <a:lnTo>
                      <a:pt x="45517" y="1165"/>
                    </a:lnTo>
                    <a:lnTo>
                      <a:pt x="59310" y="0"/>
                    </a:lnTo>
                    <a:lnTo>
                      <a:pt x="74482" y="1165"/>
                    </a:lnTo>
                    <a:lnTo>
                      <a:pt x="87586" y="4660"/>
                    </a:lnTo>
                    <a:lnTo>
                      <a:pt x="98620" y="10485"/>
                    </a:lnTo>
                    <a:lnTo>
                      <a:pt x="106896" y="18058"/>
                    </a:lnTo>
                    <a:lnTo>
                      <a:pt x="113103" y="27378"/>
                    </a:lnTo>
                    <a:lnTo>
                      <a:pt x="117241" y="37864"/>
                    </a:lnTo>
                    <a:lnTo>
                      <a:pt x="119310" y="50097"/>
                    </a:lnTo>
                    <a:lnTo>
                      <a:pt x="120000" y="62912"/>
                    </a:lnTo>
                    <a:lnTo>
                      <a:pt x="16551" y="62912"/>
                    </a:lnTo>
                    <a:close/>
                    <a:moveTo>
                      <a:pt x="103448" y="50679"/>
                    </a:moveTo>
                    <a:lnTo>
                      <a:pt x="100689" y="40194"/>
                    </a:lnTo>
                    <a:lnTo>
                      <a:pt x="97241" y="30873"/>
                    </a:lnTo>
                    <a:lnTo>
                      <a:pt x="91724" y="23300"/>
                    </a:lnTo>
                    <a:lnTo>
                      <a:pt x="82758" y="17475"/>
                    </a:lnTo>
                    <a:lnTo>
                      <a:pt x="72413" y="13980"/>
                    </a:lnTo>
                    <a:lnTo>
                      <a:pt x="59310" y="12233"/>
                    </a:lnTo>
                    <a:lnTo>
                      <a:pt x="47586" y="13980"/>
                    </a:lnTo>
                    <a:lnTo>
                      <a:pt x="37241" y="18058"/>
                    </a:lnTo>
                    <a:lnTo>
                      <a:pt x="29655" y="23883"/>
                    </a:lnTo>
                    <a:lnTo>
                      <a:pt x="23448" y="32038"/>
                    </a:lnTo>
                    <a:lnTo>
                      <a:pt x="20000" y="40776"/>
                    </a:lnTo>
                    <a:lnTo>
                      <a:pt x="17241" y="50679"/>
                    </a:lnTo>
                    <a:lnTo>
                      <a:pt x="103448" y="50679"/>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55" name="Shape 155"/>
              <p:cNvSpPr/>
              <p:nvPr/>
            </p:nvSpPr>
            <p:spPr>
              <a:xfrm>
                <a:off x="5353051" y="2146300"/>
                <a:ext cx="82500" cy="108000"/>
              </a:xfrm>
              <a:custGeom>
                <a:avLst/>
                <a:gdLst/>
                <a:ahLst/>
                <a:cxnLst/>
                <a:rect l="0" t="0" r="0" b="0"/>
                <a:pathLst>
                  <a:path w="120000" h="120000" extrusionOk="0">
                    <a:moveTo>
                      <a:pt x="59612" y="0"/>
                    </a:moveTo>
                    <a:lnTo>
                      <a:pt x="72774" y="582"/>
                    </a:lnTo>
                    <a:lnTo>
                      <a:pt x="82838" y="1747"/>
                    </a:lnTo>
                    <a:lnTo>
                      <a:pt x="92903" y="4660"/>
                    </a:lnTo>
                    <a:lnTo>
                      <a:pt x="100645" y="9320"/>
                    </a:lnTo>
                    <a:lnTo>
                      <a:pt x="108387" y="14563"/>
                    </a:lnTo>
                    <a:lnTo>
                      <a:pt x="112258" y="22135"/>
                    </a:lnTo>
                    <a:lnTo>
                      <a:pt x="115354" y="31456"/>
                    </a:lnTo>
                    <a:lnTo>
                      <a:pt x="96000" y="31456"/>
                    </a:lnTo>
                    <a:lnTo>
                      <a:pt x="92903" y="23883"/>
                    </a:lnTo>
                    <a:lnTo>
                      <a:pt x="86709" y="18640"/>
                    </a:lnTo>
                    <a:lnTo>
                      <a:pt x="78967" y="14563"/>
                    </a:lnTo>
                    <a:lnTo>
                      <a:pt x="68903" y="13398"/>
                    </a:lnTo>
                    <a:lnTo>
                      <a:pt x="58064" y="12233"/>
                    </a:lnTo>
                    <a:lnTo>
                      <a:pt x="48000" y="13398"/>
                    </a:lnTo>
                    <a:lnTo>
                      <a:pt x="39483" y="14563"/>
                    </a:lnTo>
                    <a:lnTo>
                      <a:pt x="30967" y="18640"/>
                    </a:lnTo>
                    <a:lnTo>
                      <a:pt x="25548" y="23300"/>
                    </a:lnTo>
                    <a:lnTo>
                      <a:pt x="24000" y="30873"/>
                    </a:lnTo>
                    <a:lnTo>
                      <a:pt x="25548" y="36699"/>
                    </a:lnTo>
                    <a:lnTo>
                      <a:pt x="30967" y="40776"/>
                    </a:lnTo>
                    <a:lnTo>
                      <a:pt x="39483" y="44271"/>
                    </a:lnTo>
                    <a:lnTo>
                      <a:pt x="50322" y="46601"/>
                    </a:lnTo>
                    <a:lnTo>
                      <a:pt x="62709" y="49514"/>
                    </a:lnTo>
                    <a:lnTo>
                      <a:pt x="77419" y="52427"/>
                    </a:lnTo>
                    <a:lnTo>
                      <a:pt x="93677" y="55922"/>
                    </a:lnTo>
                    <a:lnTo>
                      <a:pt x="104516" y="60000"/>
                    </a:lnTo>
                    <a:lnTo>
                      <a:pt x="112258" y="66407"/>
                    </a:lnTo>
                    <a:lnTo>
                      <a:pt x="117677" y="74563"/>
                    </a:lnTo>
                    <a:lnTo>
                      <a:pt x="120000" y="83300"/>
                    </a:lnTo>
                    <a:lnTo>
                      <a:pt x="117677" y="93203"/>
                    </a:lnTo>
                    <a:lnTo>
                      <a:pt x="112258" y="101359"/>
                    </a:lnTo>
                    <a:lnTo>
                      <a:pt x="104516" y="107766"/>
                    </a:lnTo>
                    <a:lnTo>
                      <a:pt x="94451" y="113592"/>
                    </a:lnTo>
                    <a:lnTo>
                      <a:pt x="82838" y="116504"/>
                    </a:lnTo>
                    <a:lnTo>
                      <a:pt x="69677" y="118834"/>
                    </a:lnTo>
                    <a:lnTo>
                      <a:pt x="56516" y="120000"/>
                    </a:lnTo>
                    <a:lnTo>
                      <a:pt x="45677" y="119417"/>
                    </a:lnTo>
                    <a:lnTo>
                      <a:pt x="34064" y="117087"/>
                    </a:lnTo>
                    <a:lnTo>
                      <a:pt x="23225" y="114174"/>
                    </a:lnTo>
                    <a:lnTo>
                      <a:pt x="13935" y="109514"/>
                    </a:lnTo>
                    <a:lnTo>
                      <a:pt x="6967" y="103106"/>
                    </a:lnTo>
                    <a:lnTo>
                      <a:pt x="1548" y="94951"/>
                    </a:lnTo>
                    <a:lnTo>
                      <a:pt x="0" y="85631"/>
                    </a:lnTo>
                    <a:lnTo>
                      <a:pt x="19354" y="85631"/>
                    </a:lnTo>
                    <a:lnTo>
                      <a:pt x="21677" y="93203"/>
                    </a:lnTo>
                    <a:lnTo>
                      <a:pt x="25548" y="98446"/>
                    </a:lnTo>
                    <a:lnTo>
                      <a:pt x="33290" y="102524"/>
                    </a:lnTo>
                    <a:lnTo>
                      <a:pt x="41032" y="105436"/>
                    </a:lnTo>
                    <a:lnTo>
                      <a:pt x="51096" y="106601"/>
                    </a:lnTo>
                    <a:lnTo>
                      <a:pt x="61161" y="107184"/>
                    </a:lnTo>
                    <a:lnTo>
                      <a:pt x="70451" y="106601"/>
                    </a:lnTo>
                    <a:lnTo>
                      <a:pt x="79741" y="105436"/>
                    </a:lnTo>
                    <a:lnTo>
                      <a:pt x="87483" y="101941"/>
                    </a:lnTo>
                    <a:lnTo>
                      <a:pt x="94451" y="97864"/>
                    </a:lnTo>
                    <a:lnTo>
                      <a:pt x="98322" y="92038"/>
                    </a:lnTo>
                    <a:lnTo>
                      <a:pt x="99870" y="85048"/>
                    </a:lnTo>
                    <a:lnTo>
                      <a:pt x="98322" y="77475"/>
                    </a:lnTo>
                    <a:lnTo>
                      <a:pt x="92903" y="72233"/>
                    </a:lnTo>
                    <a:lnTo>
                      <a:pt x="85935" y="68737"/>
                    </a:lnTo>
                    <a:lnTo>
                      <a:pt x="75870" y="66407"/>
                    </a:lnTo>
                    <a:lnTo>
                      <a:pt x="64258" y="63495"/>
                    </a:lnTo>
                    <a:lnTo>
                      <a:pt x="52645" y="61747"/>
                    </a:lnTo>
                    <a:lnTo>
                      <a:pt x="42580" y="60000"/>
                    </a:lnTo>
                    <a:lnTo>
                      <a:pt x="33290" y="57669"/>
                    </a:lnTo>
                    <a:lnTo>
                      <a:pt x="24000" y="54757"/>
                    </a:lnTo>
                    <a:lnTo>
                      <a:pt x="16258" y="50679"/>
                    </a:lnTo>
                    <a:lnTo>
                      <a:pt x="10064" y="46019"/>
                    </a:lnTo>
                    <a:lnTo>
                      <a:pt x="6193" y="39611"/>
                    </a:lnTo>
                    <a:lnTo>
                      <a:pt x="5419" y="31456"/>
                    </a:lnTo>
                    <a:lnTo>
                      <a:pt x="6193" y="22718"/>
                    </a:lnTo>
                    <a:lnTo>
                      <a:pt x="11612" y="15145"/>
                    </a:lnTo>
                    <a:lnTo>
                      <a:pt x="18580" y="9320"/>
                    </a:lnTo>
                    <a:lnTo>
                      <a:pt x="27870" y="5242"/>
                    </a:lnTo>
                    <a:lnTo>
                      <a:pt x="37161" y="1747"/>
                    </a:lnTo>
                    <a:lnTo>
                      <a:pt x="48774" y="582"/>
                    </a:lnTo>
                    <a:lnTo>
                      <a:pt x="59612" y="0"/>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nvGrpSpPr>
            <p:cNvPr id="156" name="Shape 156"/>
            <p:cNvGrpSpPr/>
            <p:nvPr/>
          </p:nvGrpSpPr>
          <p:grpSpPr>
            <a:xfrm>
              <a:off x="3943351" y="1631950"/>
              <a:ext cx="1544525" cy="428699"/>
              <a:chOff x="3943351" y="1631950"/>
              <a:chExt cx="1544525" cy="428699"/>
            </a:xfrm>
          </p:grpSpPr>
          <p:sp>
            <p:nvSpPr>
              <p:cNvPr id="157" name="Shape 157"/>
              <p:cNvSpPr/>
              <p:nvPr/>
            </p:nvSpPr>
            <p:spPr>
              <a:xfrm>
                <a:off x="4983162" y="1782763"/>
                <a:ext cx="355500" cy="261900"/>
              </a:xfrm>
              <a:custGeom>
                <a:avLst/>
                <a:gdLst/>
                <a:ahLst/>
                <a:cxnLst/>
                <a:rect l="0" t="0" r="0" b="0"/>
                <a:pathLst>
                  <a:path w="120000" h="120000" extrusionOk="0">
                    <a:moveTo>
                      <a:pt x="78454" y="120000"/>
                    </a:moveTo>
                    <a:lnTo>
                      <a:pt x="59375" y="90666"/>
                    </a:lnTo>
                    <a:lnTo>
                      <a:pt x="40118" y="120000"/>
                    </a:lnTo>
                    <a:lnTo>
                      <a:pt x="0" y="120000"/>
                    </a:lnTo>
                    <a:lnTo>
                      <a:pt x="39227" y="59878"/>
                    </a:lnTo>
                    <a:lnTo>
                      <a:pt x="0" y="0"/>
                    </a:lnTo>
                    <a:lnTo>
                      <a:pt x="41367" y="0"/>
                    </a:lnTo>
                    <a:lnTo>
                      <a:pt x="60802" y="29090"/>
                    </a:lnTo>
                    <a:lnTo>
                      <a:pt x="79524" y="0"/>
                    </a:lnTo>
                    <a:lnTo>
                      <a:pt x="119643" y="0"/>
                    </a:lnTo>
                    <a:lnTo>
                      <a:pt x="80594" y="59878"/>
                    </a:lnTo>
                    <a:lnTo>
                      <a:pt x="120000" y="120000"/>
                    </a:lnTo>
                    <a:lnTo>
                      <a:pt x="78454" y="12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58" name="Shape 158"/>
              <p:cNvSpPr/>
              <p:nvPr/>
            </p:nvSpPr>
            <p:spPr>
              <a:xfrm>
                <a:off x="4754562" y="1631950"/>
                <a:ext cx="228600" cy="412799"/>
              </a:xfrm>
              <a:custGeom>
                <a:avLst/>
                <a:gdLst/>
                <a:ahLst/>
                <a:cxnLst/>
                <a:rect l="0" t="0" r="0" b="0"/>
                <a:pathLst>
                  <a:path w="120000" h="120000" extrusionOk="0">
                    <a:moveTo>
                      <a:pt x="0" y="120000"/>
                    </a:moveTo>
                    <a:lnTo>
                      <a:pt x="0" y="0"/>
                    </a:lnTo>
                    <a:lnTo>
                      <a:pt x="120000" y="0"/>
                    </a:lnTo>
                    <a:lnTo>
                      <a:pt x="120000" y="26769"/>
                    </a:lnTo>
                    <a:lnTo>
                      <a:pt x="50993" y="26769"/>
                    </a:lnTo>
                    <a:lnTo>
                      <a:pt x="50993" y="43846"/>
                    </a:lnTo>
                    <a:lnTo>
                      <a:pt x="120000" y="43846"/>
                    </a:lnTo>
                    <a:lnTo>
                      <a:pt x="120000" y="69692"/>
                    </a:lnTo>
                    <a:lnTo>
                      <a:pt x="50993" y="69692"/>
                    </a:lnTo>
                    <a:lnTo>
                      <a:pt x="50993" y="93230"/>
                    </a:lnTo>
                    <a:lnTo>
                      <a:pt x="120000" y="93230"/>
                    </a:lnTo>
                    <a:lnTo>
                      <a:pt x="120000" y="120000"/>
                    </a:lnTo>
                    <a:lnTo>
                      <a:pt x="0" y="12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59" name="Shape 159"/>
              <p:cNvSpPr/>
              <p:nvPr/>
            </p:nvSpPr>
            <p:spPr>
              <a:xfrm>
                <a:off x="3943351" y="1631950"/>
                <a:ext cx="811200" cy="428699"/>
              </a:xfrm>
              <a:custGeom>
                <a:avLst/>
                <a:gdLst/>
                <a:ahLst/>
                <a:cxnLst/>
                <a:rect l="0" t="0" r="0" b="0"/>
                <a:pathLst>
                  <a:path w="120000" h="120000" extrusionOk="0">
                    <a:moveTo>
                      <a:pt x="105734" y="0"/>
                    </a:moveTo>
                    <a:lnTo>
                      <a:pt x="105734" y="47524"/>
                    </a:lnTo>
                    <a:lnTo>
                      <a:pt x="105578" y="47524"/>
                    </a:lnTo>
                    <a:lnTo>
                      <a:pt x="103932" y="44405"/>
                    </a:lnTo>
                    <a:lnTo>
                      <a:pt x="102129" y="42029"/>
                    </a:lnTo>
                    <a:lnTo>
                      <a:pt x="100248" y="40247"/>
                    </a:lnTo>
                    <a:lnTo>
                      <a:pt x="98210" y="39059"/>
                    </a:lnTo>
                    <a:lnTo>
                      <a:pt x="96015" y="38465"/>
                    </a:lnTo>
                    <a:lnTo>
                      <a:pt x="93821" y="38316"/>
                    </a:lnTo>
                    <a:lnTo>
                      <a:pt x="90764" y="38613"/>
                    </a:lnTo>
                    <a:lnTo>
                      <a:pt x="87942" y="39950"/>
                    </a:lnTo>
                    <a:lnTo>
                      <a:pt x="85277" y="41881"/>
                    </a:lnTo>
                    <a:lnTo>
                      <a:pt x="82847" y="44554"/>
                    </a:lnTo>
                    <a:lnTo>
                      <a:pt x="80653" y="47970"/>
                    </a:lnTo>
                    <a:lnTo>
                      <a:pt x="78772" y="51980"/>
                    </a:lnTo>
                    <a:lnTo>
                      <a:pt x="77126" y="56287"/>
                    </a:lnTo>
                    <a:lnTo>
                      <a:pt x="75871" y="61039"/>
                    </a:lnTo>
                    <a:lnTo>
                      <a:pt x="74853" y="66386"/>
                    </a:lnTo>
                    <a:lnTo>
                      <a:pt x="73677" y="60742"/>
                    </a:lnTo>
                    <a:lnTo>
                      <a:pt x="72344" y="55544"/>
                    </a:lnTo>
                    <a:lnTo>
                      <a:pt x="70542" y="51089"/>
                    </a:lnTo>
                    <a:lnTo>
                      <a:pt x="68425" y="47227"/>
                    </a:lnTo>
                    <a:lnTo>
                      <a:pt x="66074" y="43960"/>
                    </a:lnTo>
                    <a:lnTo>
                      <a:pt x="63487" y="41287"/>
                    </a:lnTo>
                    <a:lnTo>
                      <a:pt x="60587" y="39504"/>
                    </a:lnTo>
                    <a:lnTo>
                      <a:pt x="57295" y="38316"/>
                    </a:lnTo>
                    <a:lnTo>
                      <a:pt x="53847" y="37871"/>
                    </a:lnTo>
                    <a:lnTo>
                      <a:pt x="50163" y="38316"/>
                    </a:lnTo>
                    <a:lnTo>
                      <a:pt x="46792" y="39653"/>
                    </a:lnTo>
                    <a:lnTo>
                      <a:pt x="43657" y="41732"/>
                    </a:lnTo>
                    <a:lnTo>
                      <a:pt x="40836" y="44554"/>
                    </a:lnTo>
                    <a:lnTo>
                      <a:pt x="38327" y="48415"/>
                    </a:lnTo>
                    <a:lnTo>
                      <a:pt x="36211" y="52574"/>
                    </a:lnTo>
                    <a:lnTo>
                      <a:pt x="34408" y="57623"/>
                    </a:lnTo>
                    <a:lnTo>
                      <a:pt x="34408" y="42326"/>
                    </a:lnTo>
                    <a:lnTo>
                      <a:pt x="16224" y="42326"/>
                    </a:lnTo>
                    <a:lnTo>
                      <a:pt x="16224" y="25841"/>
                    </a:lnTo>
                    <a:lnTo>
                      <a:pt x="36133" y="25841"/>
                    </a:lnTo>
                    <a:lnTo>
                      <a:pt x="36133" y="0"/>
                    </a:lnTo>
                    <a:lnTo>
                      <a:pt x="0" y="0"/>
                    </a:lnTo>
                    <a:lnTo>
                      <a:pt x="0" y="115841"/>
                    </a:lnTo>
                    <a:lnTo>
                      <a:pt x="16224" y="115841"/>
                    </a:lnTo>
                    <a:lnTo>
                      <a:pt x="16224" y="67277"/>
                    </a:lnTo>
                    <a:lnTo>
                      <a:pt x="32449" y="67277"/>
                    </a:lnTo>
                    <a:lnTo>
                      <a:pt x="31900" y="72623"/>
                    </a:lnTo>
                    <a:lnTo>
                      <a:pt x="31743" y="78712"/>
                    </a:lnTo>
                    <a:lnTo>
                      <a:pt x="31900" y="85099"/>
                    </a:lnTo>
                    <a:lnTo>
                      <a:pt x="32606" y="91039"/>
                    </a:lnTo>
                    <a:lnTo>
                      <a:pt x="33703" y="96534"/>
                    </a:lnTo>
                    <a:lnTo>
                      <a:pt x="35271" y="101732"/>
                    </a:lnTo>
                    <a:lnTo>
                      <a:pt x="37073" y="106188"/>
                    </a:lnTo>
                    <a:lnTo>
                      <a:pt x="39190" y="110049"/>
                    </a:lnTo>
                    <a:lnTo>
                      <a:pt x="41698" y="113465"/>
                    </a:lnTo>
                    <a:lnTo>
                      <a:pt x="44363" y="115990"/>
                    </a:lnTo>
                    <a:lnTo>
                      <a:pt x="47341" y="118069"/>
                    </a:lnTo>
                    <a:lnTo>
                      <a:pt x="50555" y="119257"/>
                    </a:lnTo>
                    <a:lnTo>
                      <a:pt x="53847" y="119702"/>
                    </a:lnTo>
                    <a:lnTo>
                      <a:pt x="57217" y="119257"/>
                    </a:lnTo>
                    <a:lnTo>
                      <a:pt x="60274" y="118217"/>
                    </a:lnTo>
                    <a:lnTo>
                      <a:pt x="63096" y="116732"/>
                    </a:lnTo>
                    <a:lnTo>
                      <a:pt x="65760" y="114356"/>
                    </a:lnTo>
                    <a:lnTo>
                      <a:pt x="68033" y="111386"/>
                    </a:lnTo>
                    <a:lnTo>
                      <a:pt x="70071" y="107821"/>
                    </a:lnTo>
                    <a:lnTo>
                      <a:pt x="71874" y="103663"/>
                    </a:lnTo>
                    <a:lnTo>
                      <a:pt x="73520" y="98910"/>
                    </a:lnTo>
                    <a:lnTo>
                      <a:pt x="74774" y="93415"/>
                    </a:lnTo>
                    <a:lnTo>
                      <a:pt x="60901" y="93415"/>
                    </a:lnTo>
                    <a:lnTo>
                      <a:pt x="60039" y="95643"/>
                    </a:lnTo>
                    <a:lnTo>
                      <a:pt x="59020" y="97574"/>
                    </a:lnTo>
                    <a:lnTo>
                      <a:pt x="58079" y="98762"/>
                    </a:lnTo>
                    <a:lnTo>
                      <a:pt x="56982" y="99504"/>
                    </a:lnTo>
                    <a:lnTo>
                      <a:pt x="55493" y="99950"/>
                    </a:lnTo>
                    <a:lnTo>
                      <a:pt x="53847" y="100099"/>
                    </a:lnTo>
                    <a:lnTo>
                      <a:pt x="51966" y="99653"/>
                    </a:lnTo>
                    <a:lnTo>
                      <a:pt x="50320" y="98465"/>
                    </a:lnTo>
                    <a:lnTo>
                      <a:pt x="48830" y="96534"/>
                    </a:lnTo>
                    <a:lnTo>
                      <a:pt x="47576" y="94158"/>
                    </a:lnTo>
                    <a:lnTo>
                      <a:pt x="46557" y="91188"/>
                    </a:lnTo>
                    <a:lnTo>
                      <a:pt x="45930" y="87920"/>
                    </a:lnTo>
                    <a:lnTo>
                      <a:pt x="45774" y="84356"/>
                    </a:lnTo>
                    <a:lnTo>
                      <a:pt x="74069" y="84356"/>
                    </a:lnTo>
                    <a:lnTo>
                      <a:pt x="74617" y="90000"/>
                    </a:lnTo>
                    <a:lnTo>
                      <a:pt x="75480" y="95495"/>
                    </a:lnTo>
                    <a:lnTo>
                      <a:pt x="76890" y="100396"/>
                    </a:lnTo>
                    <a:lnTo>
                      <a:pt x="78458" y="105297"/>
                    </a:lnTo>
                    <a:lnTo>
                      <a:pt x="80418" y="109306"/>
                    </a:lnTo>
                    <a:lnTo>
                      <a:pt x="82691" y="113019"/>
                    </a:lnTo>
                    <a:lnTo>
                      <a:pt x="85120" y="115841"/>
                    </a:lnTo>
                    <a:lnTo>
                      <a:pt x="87942" y="118069"/>
                    </a:lnTo>
                    <a:lnTo>
                      <a:pt x="90764" y="119702"/>
                    </a:lnTo>
                    <a:lnTo>
                      <a:pt x="93977" y="120000"/>
                    </a:lnTo>
                    <a:lnTo>
                      <a:pt x="96329" y="119702"/>
                    </a:lnTo>
                    <a:lnTo>
                      <a:pt x="98523" y="118663"/>
                    </a:lnTo>
                    <a:lnTo>
                      <a:pt x="100561" y="116881"/>
                    </a:lnTo>
                    <a:lnTo>
                      <a:pt x="102364" y="114653"/>
                    </a:lnTo>
                    <a:lnTo>
                      <a:pt x="104088" y="111831"/>
                    </a:lnTo>
                    <a:lnTo>
                      <a:pt x="105578" y="108415"/>
                    </a:lnTo>
                    <a:lnTo>
                      <a:pt x="105734" y="108415"/>
                    </a:lnTo>
                    <a:lnTo>
                      <a:pt x="105734" y="115841"/>
                    </a:lnTo>
                    <a:lnTo>
                      <a:pt x="119999" y="115841"/>
                    </a:lnTo>
                    <a:lnTo>
                      <a:pt x="119999" y="0"/>
                    </a:lnTo>
                    <a:lnTo>
                      <a:pt x="105734" y="0"/>
                    </a:lnTo>
                    <a:close/>
                    <a:moveTo>
                      <a:pt x="46165" y="67574"/>
                    </a:moveTo>
                    <a:lnTo>
                      <a:pt x="46792" y="64158"/>
                    </a:lnTo>
                    <a:lnTo>
                      <a:pt x="47733" y="61039"/>
                    </a:lnTo>
                    <a:lnTo>
                      <a:pt x="48909" y="58663"/>
                    </a:lnTo>
                    <a:lnTo>
                      <a:pt x="50320" y="56881"/>
                    </a:lnTo>
                    <a:lnTo>
                      <a:pt x="52044" y="55693"/>
                    </a:lnTo>
                    <a:lnTo>
                      <a:pt x="53847" y="55396"/>
                    </a:lnTo>
                    <a:lnTo>
                      <a:pt x="55806" y="55693"/>
                    </a:lnTo>
                    <a:lnTo>
                      <a:pt x="57531" y="56881"/>
                    </a:lnTo>
                    <a:lnTo>
                      <a:pt x="58941" y="58663"/>
                    </a:lnTo>
                    <a:lnTo>
                      <a:pt x="60117" y="61039"/>
                    </a:lnTo>
                    <a:lnTo>
                      <a:pt x="61058" y="64009"/>
                    </a:lnTo>
                    <a:lnTo>
                      <a:pt x="61606" y="67574"/>
                    </a:lnTo>
                    <a:lnTo>
                      <a:pt x="61371" y="67574"/>
                    </a:lnTo>
                    <a:lnTo>
                      <a:pt x="60587" y="67574"/>
                    </a:lnTo>
                    <a:lnTo>
                      <a:pt x="57766" y="67574"/>
                    </a:lnTo>
                    <a:lnTo>
                      <a:pt x="55963" y="67574"/>
                    </a:lnTo>
                    <a:lnTo>
                      <a:pt x="54003" y="67574"/>
                    </a:lnTo>
                    <a:lnTo>
                      <a:pt x="52044" y="67574"/>
                    </a:lnTo>
                    <a:lnTo>
                      <a:pt x="50241" y="67574"/>
                    </a:lnTo>
                    <a:lnTo>
                      <a:pt x="48595" y="67574"/>
                    </a:lnTo>
                    <a:lnTo>
                      <a:pt x="46165" y="67574"/>
                    </a:lnTo>
                    <a:close/>
                    <a:moveTo>
                      <a:pt x="97034" y="98168"/>
                    </a:moveTo>
                    <a:lnTo>
                      <a:pt x="95153" y="97871"/>
                    </a:lnTo>
                    <a:lnTo>
                      <a:pt x="93429" y="96683"/>
                    </a:lnTo>
                    <a:lnTo>
                      <a:pt x="91939" y="94752"/>
                    </a:lnTo>
                    <a:lnTo>
                      <a:pt x="90764" y="92376"/>
                    </a:lnTo>
                    <a:lnTo>
                      <a:pt x="89823" y="89554"/>
                    </a:lnTo>
                    <a:lnTo>
                      <a:pt x="89118" y="86287"/>
                    </a:lnTo>
                    <a:lnTo>
                      <a:pt x="88647" y="82871"/>
                    </a:lnTo>
                    <a:lnTo>
                      <a:pt x="88412" y="79158"/>
                    </a:lnTo>
                    <a:lnTo>
                      <a:pt x="88569" y="75742"/>
                    </a:lnTo>
                    <a:lnTo>
                      <a:pt x="88883" y="72475"/>
                    </a:lnTo>
                    <a:lnTo>
                      <a:pt x="89431" y="69207"/>
                    </a:lnTo>
                    <a:lnTo>
                      <a:pt x="90137" y="66386"/>
                    </a:lnTo>
                    <a:lnTo>
                      <a:pt x="91077" y="64009"/>
                    </a:lnTo>
                    <a:lnTo>
                      <a:pt x="92253" y="61782"/>
                    </a:lnTo>
                    <a:lnTo>
                      <a:pt x="93585" y="60148"/>
                    </a:lnTo>
                    <a:lnTo>
                      <a:pt x="95231" y="59108"/>
                    </a:lnTo>
                    <a:lnTo>
                      <a:pt x="97034" y="58811"/>
                    </a:lnTo>
                    <a:lnTo>
                      <a:pt x="98837" y="59108"/>
                    </a:lnTo>
                    <a:lnTo>
                      <a:pt x="100483" y="60148"/>
                    </a:lnTo>
                    <a:lnTo>
                      <a:pt x="101737" y="61782"/>
                    </a:lnTo>
                    <a:lnTo>
                      <a:pt x="102913" y="64009"/>
                    </a:lnTo>
                    <a:lnTo>
                      <a:pt x="103775" y="66386"/>
                    </a:lnTo>
                    <a:lnTo>
                      <a:pt x="104480" y="69207"/>
                    </a:lnTo>
                    <a:lnTo>
                      <a:pt x="104951" y="72475"/>
                    </a:lnTo>
                    <a:lnTo>
                      <a:pt x="105186" y="75742"/>
                    </a:lnTo>
                    <a:lnTo>
                      <a:pt x="105264" y="79158"/>
                    </a:lnTo>
                    <a:lnTo>
                      <a:pt x="105186" y="82425"/>
                    </a:lnTo>
                    <a:lnTo>
                      <a:pt x="104951" y="85544"/>
                    </a:lnTo>
                    <a:lnTo>
                      <a:pt x="104480" y="88514"/>
                    </a:lnTo>
                    <a:lnTo>
                      <a:pt x="103775" y="91188"/>
                    </a:lnTo>
                    <a:lnTo>
                      <a:pt x="102834" y="93564"/>
                    </a:lnTo>
                    <a:lnTo>
                      <a:pt x="101737" y="95495"/>
                    </a:lnTo>
                    <a:lnTo>
                      <a:pt x="100404" y="96980"/>
                    </a:lnTo>
                    <a:lnTo>
                      <a:pt x="98837" y="97871"/>
                    </a:lnTo>
                    <a:lnTo>
                      <a:pt x="97034" y="98168"/>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60" name="Shape 160"/>
              <p:cNvSpPr/>
              <p:nvPr/>
            </p:nvSpPr>
            <p:spPr>
              <a:xfrm>
                <a:off x="5387976" y="1946275"/>
                <a:ext cx="99900" cy="98400"/>
              </a:xfrm>
              <a:custGeom>
                <a:avLst/>
                <a:gdLst/>
                <a:ahLst/>
                <a:cxnLst/>
                <a:rect l="0" t="0" r="0" b="0"/>
                <a:pathLst>
                  <a:path w="120000" h="120000" extrusionOk="0">
                    <a:moveTo>
                      <a:pt x="109148" y="60645"/>
                    </a:moveTo>
                    <a:lnTo>
                      <a:pt x="106595" y="46451"/>
                    </a:lnTo>
                    <a:lnTo>
                      <a:pt x="102127" y="34193"/>
                    </a:lnTo>
                    <a:lnTo>
                      <a:pt x="95106" y="23870"/>
                    </a:lnTo>
                    <a:lnTo>
                      <a:pt x="85531" y="16774"/>
                    </a:lnTo>
                    <a:lnTo>
                      <a:pt x="73404" y="12258"/>
                    </a:lnTo>
                    <a:lnTo>
                      <a:pt x="60000" y="9677"/>
                    </a:lnTo>
                    <a:lnTo>
                      <a:pt x="47234" y="12258"/>
                    </a:lnTo>
                    <a:lnTo>
                      <a:pt x="35106" y="16774"/>
                    </a:lnTo>
                    <a:lnTo>
                      <a:pt x="24893" y="23870"/>
                    </a:lnTo>
                    <a:lnTo>
                      <a:pt x="17234" y="34193"/>
                    </a:lnTo>
                    <a:lnTo>
                      <a:pt x="12765" y="46451"/>
                    </a:lnTo>
                    <a:lnTo>
                      <a:pt x="11489" y="60645"/>
                    </a:lnTo>
                    <a:lnTo>
                      <a:pt x="12765" y="74193"/>
                    </a:lnTo>
                    <a:lnTo>
                      <a:pt x="17234" y="86451"/>
                    </a:lnTo>
                    <a:lnTo>
                      <a:pt x="24893" y="96129"/>
                    </a:lnTo>
                    <a:lnTo>
                      <a:pt x="35106" y="104516"/>
                    </a:lnTo>
                    <a:lnTo>
                      <a:pt x="47234" y="109032"/>
                    </a:lnTo>
                    <a:lnTo>
                      <a:pt x="60000" y="110322"/>
                    </a:lnTo>
                    <a:lnTo>
                      <a:pt x="73404" y="109032"/>
                    </a:lnTo>
                    <a:lnTo>
                      <a:pt x="85531" y="104516"/>
                    </a:lnTo>
                    <a:lnTo>
                      <a:pt x="95106" y="96129"/>
                    </a:lnTo>
                    <a:lnTo>
                      <a:pt x="102127" y="86451"/>
                    </a:lnTo>
                    <a:lnTo>
                      <a:pt x="106595" y="74193"/>
                    </a:lnTo>
                    <a:lnTo>
                      <a:pt x="109148" y="60645"/>
                    </a:lnTo>
                    <a:close/>
                    <a:moveTo>
                      <a:pt x="47234" y="62580"/>
                    </a:moveTo>
                    <a:lnTo>
                      <a:pt x="47234" y="95483"/>
                    </a:lnTo>
                    <a:lnTo>
                      <a:pt x="36382" y="95483"/>
                    </a:lnTo>
                    <a:lnTo>
                      <a:pt x="36382" y="23225"/>
                    </a:lnTo>
                    <a:lnTo>
                      <a:pt x="63191" y="23225"/>
                    </a:lnTo>
                    <a:lnTo>
                      <a:pt x="72765" y="24516"/>
                    </a:lnTo>
                    <a:lnTo>
                      <a:pt x="79787" y="28387"/>
                    </a:lnTo>
                    <a:lnTo>
                      <a:pt x="83617" y="34193"/>
                    </a:lnTo>
                    <a:lnTo>
                      <a:pt x="85531" y="43225"/>
                    </a:lnTo>
                    <a:lnTo>
                      <a:pt x="83617" y="50967"/>
                    </a:lnTo>
                    <a:lnTo>
                      <a:pt x="79148" y="56129"/>
                    </a:lnTo>
                    <a:lnTo>
                      <a:pt x="72765" y="59354"/>
                    </a:lnTo>
                    <a:lnTo>
                      <a:pt x="72765" y="59354"/>
                    </a:lnTo>
                    <a:lnTo>
                      <a:pt x="77872" y="61290"/>
                    </a:lnTo>
                    <a:lnTo>
                      <a:pt x="81063" y="67096"/>
                    </a:lnTo>
                    <a:lnTo>
                      <a:pt x="82340" y="75483"/>
                    </a:lnTo>
                    <a:lnTo>
                      <a:pt x="82978" y="81290"/>
                    </a:lnTo>
                    <a:lnTo>
                      <a:pt x="83617" y="87096"/>
                    </a:lnTo>
                    <a:lnTo>
                      <a:pt x="85531" y="92258"/>
                    </a:lnTo>
                    <a:lnTo>
                      <a:pt x="86808" y="95483"/>
                    </a:lnTo>
                    <a:lnTo>
                      <a:pt x="74042" y="95483"/>
                    </a:lnTo>
                    <a:lnTo>
                      <a:pt x="72127" y="88387"/>
                    </a:lnTo>
                    <a:lnTo>
                      <a:pt x="71489" y="80000"/>
                    </a:lnTo>
                    <a:lnTo>
                      <a:pt x="69574" y="71612"/>
                    </a:lnTo>
                    <a:lnTo>
                      <a:pt x="67021" y="66451"/>
                    </a:lnTo>
                    <a:lnTo>
                      <a:pt x="63191" y="63225"/>
                    </a:lnTo>
                    <a:lnTo>
                      <a:pt x="57446" y="62580"/>
                    </a:lnTo>
                    <a:lnTo>
                      <a:pt x="47234" y="62580"/>
                    </a:lnTo>
                    <a:close/>
                    <a:moveTo>
                      <a:pt x="60000" y="53548"/>
                    </a:moveTo>
                    <a:lnTo>
                      <a:pt x="67021" y="52258"/>
                    </a:lnTo>
                    <a:lnTo>
                      <a:pt x="70212" y="50322"/>
                    </a:lnTo>
                    <a:lnTo>
                      <a:pt x="72765" y="47096"/>
                    </a:lnTo>
                    <a:lnTo>
                      <a:pt x="73404" y="43225"/>
                    </a:lnTo>
                    <a:lnTo>
                      <a:pt x="72765" y="38709"/>
                    </a:lnTo>
                    <a:lnTo>
                      <a:pt x="70212" y="36129"/>
                    </a:lnTo>
                    <a:lnTo>
                      <a:pt x="67021" y="33548"/>
                    </a:lnTo>
                    <a:lnTo>
                      <a:pt x="60000" y="32903"/>
                    </a:lnTo>
                    <a:lnTo>
                      <a:pt x="47234" y="32903"/>
                    </a:lnTo>
                    <a:lnTo>
                      <a:pt x="47234" y="53548"/>
                    </a:lnTo>
                    <a:lnTo>
                      <a:pt x="60000" y="53548"/>
                    </a:lnTo>
                    <a:close/>
                    <a:moveTo>
                      <a:pt x="0" y="60645"/>
                    </a:moveTo>
                    <a:lnTo>
                      <a:pt x="1276" y="45806"/>
                    </a:lnTo>
                    <a:lnTo>
                      <a:pt x="6382" y="32903"/>
                    </a:lnTo>
                    <a:lnTo>
                      <a:pt x="14042" y="21935"/>
                    </a:lnTo>
                    <a:lnTo>
                      <a:pt x="22340" y="12903"/>
                    </a:lnTo>
                    <a:lnTo>
                      <a:pt x="34468" y="6451"/>
                    </a:lnTo>
                    <a:lnTo>
                      <a:pt x="47234" y="1935"/>
                    </a:lnTo>
                    <a:lnTo>
                      <a:pt x="60000" y="0"/>
                    </a:lnTo>
                    <a:lnTo>
                      <a:pt x="73404" y="1935"/>
                    </a:lnTo>
                    <a:lnTo>
                      <a:pt x="86170" y="6451"/>
                    </a:lnTo>
                    <a:lnTo>
                      <a:pt x="97021" y="12903"/>
                    </a:lnTo>
                    <a:lnTo>
                      <a:pt x="106595" y="21935"/>
                    </a:lnTo>
                    <a:lnTo>
                      <a:pt x="114255" y="32903"/>
                    </a:lnTo>
                    <a:lnTo>
                      <a:pt x="118723" y="45806"/>
                    </a:lnTo>
                    <a:lnTo>
                      <a:pt x="120000" y="60645"/>
                    </a:lnTo>
                    <a:lnTo>
                      <a:pt x="118723" y="74838"/>
                    </a:lnTo>
                    <a:lnTo>
                      <a:pt x="114255" y="88387"/>
                    </a:lnTo>
                    <a:lnTo>
                      <a:pt x="106595" y="99354"/>
                    </a:lnTo>
                    <a:lnTo>
                      <a:pt x="97021" y="108387"/>
                    </a:lnTo>
                    <a:lnTo>
                      <a:pt x="86170" y="114838"/>
                    </a:lnTo>
                    <a:lnTo>
                      <a:pt x="73404" y="118709"/>
                    </a:lnTo>
                    <a:lnTo>
                      <a:pt x="60000" y="120000"/>
                    </a:lnTo>
                    <a:lnTo>
                      <a:pt x="47234" y="118709"/>
                    </a:lnTo>
                    <a:lnTo>
                      <a:pt x="34468" y="114838"/>
                    </a:lnTo>
                    <a:lnTo>
                      <a:pt x="22340" y="108387"/>
                    </a:lnTo>
                    <a:lnTo>
                      <a:pt x="14042" y="99354"/>
                    </a:lnTo>
                    <a:lnTo>
                      <a:pt x="6382" y="88387"/>
                    </a:lnTo>
                    <a:lnTo>
                      <a:pt x="1276" y="74838"/>
                    </a:lnTo>
                    <a:lnTo>
                      <a:pt x="0" y="60645"/>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xml"/><Relationship Id="rId3" Type="http://schemas.openxmlformats.org/officeDocument/2006/relationships/image" Target="../media/image71.png"/></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1" Type="http://schemas.openxmlformats.org/officeDocument/2006/relationships/slideLayout" Target="../slideLayouts/slideLayout2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79.jpg"/><Relationship Id="rId4"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1" Type="http://schemas.openxmlformats.org/officeDocument/2006/relationships/image" Target="../media/image15.jpg"/><Relationship Id="rId12" Type="http://schemas.openxmlformats.org/officeDocument/2006/relationships/image" Target="../media/image16.jpg"/><Relationship Id="rId13" Type="http://schemas.openxmlformats.org/officeDocument/2006/relationships/image" Target="../media/image17.png"/><Relationship Id="rId14" Type="http://schemas.openxmlformats.org/officeDocument/2006/relationships/image" Target="../media/image18.png"/><Relationship Id="rId15" Type="http://schemas.openxmlformats.org/officeDocument/2006/relationships/image" Target="../media/image19.png"/><Relationship Id="rId16" Type="http://schemas.openxmlformats.org/officeDocument/2006/relationships/image" Target="../media/image20.png"/><Relationship Id="rId17"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jpg"/><Relationship Id="rId10" Type="http://schemas.openxmlformats.org/officeDocument/2006/relationships/image" Target="../media/image14.jpg"/></Relationships>
</file>

<file path=ppt/slides/_rels/slide4.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30.png"/><Relationship Id="rId13" Type="http://schemas.openxmlformats.org/officeDocument/2006/relationships/image" Target="../media/image31.png"/><Relationship Id="rId1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 Id="rId1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s>
</file>

<file path=ppt/slides/_rels/slide8.xml.rels><?xml version="1.0" encoding="UTF-8" standalone="yes"?>
<Relationships xmlns="http://schemas.openxmlformats.org/package/2006/relationships"><Relationship Id="rId11" Type="http://schemas.openxmlformats.org/officeDocument/2006/relationships/image" Target="../media/image55.png"/><Relationship Id="rId12" Type="http://schemas.openxmlformats.org/officeDocument/2006/relationships/image" Target="../media/image56.png"/><Relationship Id="rId13" Type="http://schemas.openxmlformats.org/officeDocument/2006/relationships/image" Target="../media/image57.png"/><Relationship Id="rId14" Type="http://schemas.openxmlformats.org/officeDocument/2006/relationships/image" Target="../media/image58.png"/><Relationship Id="rId15" Type="http://schemas.openxmlformats.org/officeDocument/2006/relationships/image" Target="../media/image59.png"/><Relationship Id="rId16" Type="http://schemas.openxmlformats.org/officeDocument/2006/relationships/image" Target="../media/image60.png"/><Relationship Id="rId17" Type="http://schemas.openxmlformats.org/officeDocument/2006/relationships/image" Target="../media/image61.png"/><Relationship Id="rId18" Type="http://schemas.openxmlformats.org/officeDocument/2006/relationships/image" Target="../media/image62.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54.png"/></Relationships>
</file>

<file path=ppt/slides/_rels/slide9.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66.png"/><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63.jpg"/><Relationship Id="rId4" Type="http://schemas.openxmlformats.org/officeDocument/2006/relationships/image" Target="../media/image64.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8"/>
        <p:cNvGrpSpPr/>
        <p:nvPr/>
      </p:nvGrpSpPr>
      <p:grpSpPr>
        <a:xfrm>
          <a:off x="0" y="0"/>
          <a:ext cx="0" cy="0"/>
          <a:chOff x="0" y="0"/>
          <a:chExt cx="0" cy="0"/>
        </a:xfrm>
      </p:grpSpPr>
      <p:pic>
        <p:nvPicPr>
          <p:cNvPr id="319" name="Shape 319"/>
          <p:cNvPicPr preferRelativeResize="0">
            <a:picLocks noGrp="1"/>
          </p:cNvPicPr>
          <p:nvPr>
            <p:ph type="pic" idx="2"/>
          </p:nvPr>
        </p:nvPicPr>
        <p:blipFill rotWithShape="1">
          <a:blip r:embed="rId3">
            <a:alphaModFix amt="20000"/>
          </a:blip>
          <a:srcRect/>
          <a:stretch/>
        </p:blipFill>
        <p:spPr>
          <a:xfrm>
            <a:off x="114300" y="112713"/>
            <a:ext cx="8915400" cy="4918200"/>
          </a:xfrm>
          <a:prstGeom prst="rect">
            <a:avLst/>
          </a:prstGeom>
          <a:noFill/>
          <a:ln>
            <a:noFill/>
          </a:ln>
        </p:spPr>
      </p:pic>
      <p:sp>
        <p:nvSpPr>
          <p:cNvPr id="320" name="Shape 320"/>
          <p:cNvSpPr/>
          <p:nvPr/>
        </p:nvSpPr>
        <p:spPr>
          <a:xfrm>
            <a:off x="340237" y="1287461"/>
            <a:ext cx="5169310" cy="615105"/>
          </a:xfrm>
          <a:prstGeom prst="rect">
            <a:avLst/>
          </a:prstGeom>
          <a:solidFill>
            <a:srgbClr val="199F80">
              <a:alpha val="69803"/>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1" name="Shape 321"/>
          <p:cNvSpPr/>
          <p:nvPr/>
        </p:nvSpPr>
        <p:spPr>
          <a:xfrm>
            <a:off x="340237" y="1987372"/>
            <a:ext cx="4579003" cy="615105"/>
          </a:xfrm>
          <a:prstGeom prst="rect">
            <a:avLst/>
          </a:prstGeom>
          <a:solidFill>
            <a:srgbClr val="199F80">
              <a:alpha val="69803"/>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2" name="Shape 322"/>
          <p:cNvSpPr/>
          <p:nvPr/>
        </p:nvSpPr>
        <p:spPr>
          <a:xfrm>
            <a:off x="340237" y="2687283"/>
            <a:ext cx="5447105" cy="615105"/>
          </a:xfrm>
          <a:prstGeom prst="rect">
            <a:avLst/>
          </a:prstGeom>
          <a:solidFill>
            <a:srgbClr val="199F80">
              <a:alpha val="69803"/>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3" name="Shape 323"/>
          <p:cNvSpPr txBox="1"/>
          <p:nvPr/>
        </p:nvSpPr>
        <p:spPr>
          <a:xfrm>
            <a:off x="457200" y="903778"/>
            <a:ext cx="5392500" cy="3016200"/>
          </a:xfrm>
          <a:prstGeom prst="rect">
            <a:avLst/>
          </a:prstGeom>
          <a:noFill/>
          <a:ln>
            <a:noFill/>
          </a:ln>
        </p:spPr>
        <p:txBody>
          <a:bodyPr lIns="0" tIns="45700" rIns="0" bIns="45700" anchor="t" anchorCtr="0">
            <a:noAutofit/>
          </a:bodyPr>
          <a:lstStyle/>
          <a:p>
            <a:pPr marL="0" marR="0" lvl="0" indent="0" algn="l" rtl="0">
              <a:spcBef>
                <a:spcPts val="2400"/>
              </a:spcBef>
              <a:spcAft>
                <a:spcPts val="0"/>
              </a:spcAft>
              <a:buSzPct val="25000"/>
              <a:buNone/>
            </a:pPr>
            <a:r>
              <a:rPr lang="en-US" sz="4400" dirty="0">
                <a:solidFill>
                  <a:schemeClr val="lt1"/>
                </a:solidFill>
              </a:rPr>
              <a:t>Building the world’s most successful software businesses</a:t>
            </a:r>
          </a:p>
          <a:p>
            <a:pPr marL="0" marR="0" lvl="0" indent="0" algn="l" rtl="0">
              <a:spcBef>
                <a:spcPts val="600"/>
              </a:spcBef>
              <a:spcAft>
                <a:spcPts val="0"/>
              </a:spcAft>
              <a:buNone/>
            </a:pPr>
            <a:endParaRPr sz="1500" dirty="0">
              <a:solidFill>
                <a:schemeClr val="lt1"/>
              </a:solidFill>
            </a:endParaRPr>
          </a:p>
        </p:txBody>
      </p:sp>
      <p:pic>
        <p:nvPicPr>
          <p:cNvPr id="324" name="Shape 324" descr="pivotal_white.png"/>
          <p:cNvPicPr preferRelativeResize="0"/>
          <p:nvPr/>
        </p:nvPicPr>
        <p:blipFill rotWithShape="1">
          <a:blip r:embed="rId4">
            <a:alphaModFix/>
          </a:blip>
          <a:srcRect/>
          <a:stretch/>
        </p:blipFill>
        <p:spPr>
          <a:xfrm>
            <a:off x="8098903" y="4658051"/>
            <a:ext cx="755621" cy="185669"/>
          </a:xfrm>
          <a:prstGeom prst="rect">
            <a:avLst/>
          </a:prstGeom>
          <a:noFill/>
          <a:ln>
            <a:noFill/>
          </a:ln>
        </p:spPr>
      </p:pic>
    </p:spTree>
  </p:cSld>
  <p:clrMapOvr>
    <a:masterClrMapping/>
  </p:clrMapOvr>
  <p:transition xmlns:p14="http://schemas.microsoft.com/office/powerpoint/2010/mai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Shape 683"/>
          <p:cNvSpPr txBox="1">
            <a:spLocks noGrp="1"/>
          </p:cNvSpPr>
          <p:nvPr>
            <p:ph type="title"/>
          </p:nvPr>
        </p:nvSpPr>
        <p:spPr>
          <a:xfrm>
            <a:off x="4683400" y="450475"/>
            <a:ext cx="4015800" cy="1501800"/>
          </a:xfrm>
          <a:prstGeom prst="rect">
            <a:avLst/>
          </a:prstGeom>
          <a:noFill/>
          <a:ln>
            <a:noFill/>
          </a:ln>
        </p:spPr>
        <p:txBody>
          <a:bodyPr lIns="0" tIns="0" rIns="0" bIns="0" anchor="ctr" anchorCtr="0">
            <a:noAutofit/>
          </a:bodyPr>
          <a:lstStyle/>
          <a:p>
            <a:pPr marL="0" marR="0" lvl="0" indent="0" algn="r" rtl="0">
              <a:lnSpc>
                <a:spcPct val="90000"/>
              </a:lnSpc>
              <a:spcBef>
                <a:spcPts val="0"/>
              </a:spcBef>
              <a:spcAft>
                <a:spcPts val="0"/>
              </a:spcAft>
              <a:buSzPct val="25000"/>
              <a:buNone/>
            </a:pPr>
            <a:r>
              <a:rPr lang="en-US" sz="5400"/>
              <a:t>What’s Next for FedEx?</a:t>
            </a:r>
          </a:p>
        </p:txBody>
      </p:sp>
      <p:pic>
        <p:nvPicPr>
          <p:cNvPr id="684" name="Shape 684"/>
          <p:cNvPicPr preferRelativeResize="0"/>
          <p:nvPr/>
        </p:nvPicPr>
        <p:blipFill rotWithShape="1">
          <a:blip r:embed="rId3">
            <a:alphaModFix/>
          </a:blip>
          <a:srcRect/>
          <a:stretch/>
        </p:blipFill>
        <p:spPr>
          <a:xfrm>
            <a:off x="355705" y="1175124"/>
            <a:ext cx="5130600" cy="3021300"/>
          </a:xfrm>
          <a:prstGeom prst="rect">
            <a:avLst/>
          </a:prstGeom>
          <a:noFill/>
          <a:ln>
            <a:noFill/>
          </a:ln>
        </p:spPr>
      </p:pic>
      <p:pic>
        <p:nvPicPr>
          <p:cNvPr id="685" name="Shape 685"/>
          <p:cNvPicPr preferRelativeResize="0"/>
          <p:nvPr/>
        </p:nvPicPr>
        <p:blipFill rotWithShape="1">
          <a:blip r:embed="rId4">
            <a:alphaModFix/>
          </a:blip>
          <a:srcRect/>
          <a:stretch/>
        </p:blipFill>
        <p:spPr>
          <a:xfrm>
            <a:off x="1888030" y="1746542"/>
            <a:ext cx="2240100" cy="986100"/>
          </a:xfrm>
          <a:prstGeom prst="rect">
            <a:avLst/>
          </a:prstGeom>
          <a:noFill/>
          <a:ln>
            <a:noFill/>
          </a:ln>
        </p:spPr>
      </p:pic>
      <p:pic>
        <p:nvPicPr>
          <p:cNvPr id="686" name="Shape 686"/>
          <p:cNvPicPr preferRelativeResize="0"/>
          <p:nvPr/>
        </p:nvPicPr>
        <p:blipFill rotWithShape="1">
          <a:blip r:embed="rId5">
            <a:alphaModFix/>
          </a:blip>
          <a:srcRect t="24828"/>
          <a:stretch/>
        </p:blipFill>
        <p:spPr>
          <a:xfrm>
            <a:off x="2693463" y="2615743"/>
            <a:ext cx="2027399" cy="117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1"/>
        <p:cNvGrpSpPr/>
        <p:nvPr/>
      </p:nvGrpSpPr>
      <p:grpSpPr>
        <a:xfrm>
          <a:off x="0" y="0"/>
          <a:ext cx="0" cy="0"/>
          <a:chOff x="0" y="0"/>
          <a:chExt cx="0" cy="0"/>
        </a:xfrm>
      </p:grpSpPr>
      <p:pic>
        <p:nvPicPr>
          <p:cNvPr id="692" name="Shape 692"/>
          <p:cNvPicPr preferRelativeResize="0"/>
          <p:nvPr/>
        </p:nvPicPr>
        <p:blipFill rotWithShape="1">
          <a:blip r:embed="rId3">
            <a:alphaModFix amt="30000"/>
          </a:blip>
          <a:srcRect b="26475"/>
          <a:stretch/>
        </p:blipFill>
        <p:spPr>
          <a:xfrm>
            <a:off x="107950" y="128575"/>
            <a:ext cx="8921748" cy="4919675"/>
          </a:xfrm>
          <a:prstGeom prst="rect">
            <a:avLst/>
          </a:prstGeom>
          <a:noFill/>
          <a:ln>
            <a:noFill/>
          </a:ln>
        </p:spPr>
      </p:pic>
      <p:sp>
        <p:nvSpPr>
          <p:cNvPr id="693" name="Shape 693"/>
          <p:cNvSpPr txBox="1"/>
          <p:nvPr/>
        </p:nvSpPr>
        <p:spPr>
          <a:xfrm>
            <a:off x="247650" y="114300"/>
            <a:ext cx="8553300" cy="676500"/>
          </a:xfrm>
          <a:prstGeom prst="rect">
            <a:avLst/>
          </a:prstGeom>
          <a:noFill/>
          <a:ln>
            <a:noFill/>
          </a:ln>
        </p:spPr>
        <p:txBody>
          <a:bodyPr lIns="91425" tIns="91425" rIns="91425" bIns="91425" anchor="t" anchorCtr="0">
            <a:noAutofit/>
          </a:bodyPr>
          <a:lstStyle/>
          <a:p>
            <a:pPr lvl="0" rtl="0">
              <a:spcBef>
                <a:spcPts val="0"/>
              </a:spcBef>
              <a:buNone/>
            </a:pPr>
            <a:r>
              <a:rPr lang="en-US" sz="3000" b="1">
                <a:solidFill>
                  <a:srgbClr val="FFFFFF"/>
                </a:solidFill>
              </a:rPr>
              <a:t>Cloud Dojo - Accelerate, Agile Everything</a:t>
            </a:r>
          </a:p>
        </p:txBody>
      </p:sp>
      <p:sp>
        <p:nvSpPr>
          <p:cNvPr id="694" name="Shape 694"/>
          <p:cNvSpPr/>
          <p:nvPr/>
        </p:nvSpPr>
        <p:spPr>
          <a:xfrm>
            <a:off x="4012325" y="1288400"/>
            <a:ext cx="1735200" cy="1699800"/>
          </a:xfrm>
          <a:custGeom>
            <a:avLst/>
            <a:gdLst/>
            <a:ahLst/>
            <a:cxnLst/>
            <a:rect l="0" t="0" r="0" b="0"/>
            <a:pathLst>
              <a:path w="120000" h="120000" extrusionOk="0">
                <a:moveTo>
                  <a:pt x="0" y="60000"/>
                </a:moveTo>
                <a:cubicBezTo>
                  <a:pt x="0" y="26862"/>
                  <a:pt x="26862" y="0"/>
                  <a:pt x="60000" y="0"/>
                </a:cubicBezTo>
                <a:cubicBezTo>
                  <a:pt x="93137" y="0"/>
                  <a:pt x="120000" y="26862"/>
                  <a:pt x="120000" y="60000"/>
                </a:cubicBezTo>
                <a:cubicBezTo>
                  <a:pt x="120000" y="93137"/>
                  <a:pt x="93137" y="120000"/>
                  <a:pt x="60000" y="120000"/>
                </a:cubicBezTo>
                <a:cubicBezTo>
                  <a:pt x="26862" y="120000"/>
                  <a:pt x="0" y="93137"/>
                  <a:pt x="0" y="60000"/>
                </a:cubicBezTo>
                <a:close/>
              </a:path>
            </a:pathLst>
          </a:custGeom>
          <a:solidFill>
            <a:srgbClr val="4E2C80"/>
          </a:solidFill>
          <a:ln>
            <a:noFill/>
          </a:ln>
        </p:spPr>
        <p:txBody>
          <a:bodyPr lIns="392025" tIns="392025" rIns="392025" bIns="392025" anchor="ctr" anchorCtr="0">
            <a:noAutofit/>
          </a:bodyPr>
          <a:lstStyle/>
          <a:p>
            <a:pPr marL="0" marR="0" lvl="0" indent="0" algn="ctr" rtl="0">
              <a:lnSpc>
                <a:spcPct val="90000"/>
              </a:lnSpc>
              <a:spcBef>
                <a:spcPts val="0"/>
              </a:spcBef>
              <a:spcAft>
                <a:spcPts val="0"/>
              </a:spcAft>
              <a:buClr>
                <a:schemeClr val="dk1"/>
              </a:buClr>
              <a:buFont typeface="Arial"/>
              <a:buNone/>
            </a:pPr>
            <a:endParaRPr sz="1200" b="1" i="0" u="none" strike="noStrike" cap="none">
              <a:solidFill>
                <a:srgbClr val="FFFF00"/>
              </a:solidFill>
            </a:endParaRPr>
          </a:p>
        </p:txBody>
      </p:sp>
      <p:sp>
        <p:nvSpPr>
          <p:cNvPr id="695" name="Shape 695"/>
          <p:cNvSpPr/>
          <p:nvPr/>
        </p:nvSpPr>
        <p:spPr>
          <a:xfrm rot="5400000">
            <a:off x="6539926" y="1744825"/>
            <a:ext cx="530100" cy="921600"/>
          </a:xfrm>
          <a:prstGeom prst="bentArrow">
            <a:avLst>
              <a:gd name="adj1" fmla="val 24369"/>
              <a:gd name="adj2" fmla="val 25000"/>
              <a:gd name="adj3" fmla="val 32391"/>
              <a:gd name="adj4" fmla="val 67155"/>
            </a:avLst>
          </a:prstGeom>
          <a:solidFill>
            <a:srgbClr val="D8D8D8"/>
          </a:solidFill>
          <a:ln w="952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rgbClr val="FFFFFF"/>
              </a:solidFill>
              <a:latin typeface="Arial"/>
              <a:ea typeface="Arial"/>
              <a:cs typeface="Arial"/>
              <a:sym typeface="Arial"/>
            </a:endParaRPr>
          </a:p>
        </p:txBody>
      </p:sp>
      <p:sp>
        <p:nvSpPr>
          <p:cNvPr id="696" name="Shape 696"/>
          <p:cNvSpPr/>
          <p:nvPr/>
        </p:nvSpPr>
        <p:spPr>
          <a:xfrm rot="5682228">
            <a:off x="3446788" y="855019"/>
            <a:ext cx="2886421" cy="2745858"/>
          </a:xfrm>
          <a:custGeom>
            <a:avLst/>
            <a:gdLst/>
            <a:ahLst/>
            <a:cxnLst/>
            <a:rect l="0" t="0" r="0" b="0"/>
            <a:pathLst>
              <a:path w="120000" h="120000" extrusionOk="0">
                <a:moveTo>
                  <a:pt x="116781" y="36643"/>
                </a:moveTo>
                <a:lnTo>
                  <a:pt x="116781" y="36643"/>
                </a:lnTo>
                <a:cubicBezTo>
                  <a:pt x="114639" y="34332"/>
                  <a:pt x="111170" y="33750"/>
                  <a:pt x="108227" y="34615"/>
                </a:cubicBezTo>
                <a:cubicBezTo>
                  <a:pt x="106361" y="35183"/>
                  <a:pt x="106361" y="35183"/>
                  <a:pt x="106361" y="35183"/>
                </a:cubicBezTo>
                <a:cubicBezTo>
                  <a:pt x="97532" y="14422"/>
                  <a:pt x="78296" y="0"/>
                  <a:pt x="55591" y="0"/>
                </a:cubicBezTo>
                <a:cubicBezTo>
                  <a:pt x="25122" y="0"/>
                  <a:pt x="0" y="26830"/>
                  <a:pt x="0" y="60000"/>
                </a:cubicBezTo>
                <a:cubicBezTo>
                  <a:pt x="0" y="92872"/>
                  <a:pt x="25122" y="119986"/>
                  <a:pt x="55591" y="119986"/>
                </a:cubicBezTo>
                <a:cubicBezTo>
                  <a:pt x="69217" y="119986"/>
                  <a:pt x="82304" y="114498"/>
                  <a:pt x="92197" y="104983"/>
                </a:cubicBezTo>
                <a:cubicBezTo>
                  <a:pt x="96743" y="100941"/>
                  <a:pt x="97269" y="93453"/>
                  <a:pt x="93262" y="88830"/>
                </a:cubicBezTo>
                <a:cubicBezTo>
                  <a:pt x="89530" y="83937"/>
                  <a:pt x="82567" y="83356"/>
                  <a:pt x="78296" y="87681"/>
                </a:cubicBezTo>
                <a:cubicBezTo>
                  <a:pt x="71884" y="93737"/>
                  <a:pt x="63882" y="96913"/>
                  <a:pt x="55591" y="96913"/>
                </a:cubicBezTo>
                <a:cubicBezTo>
                  <a:pt x="36881" y="96913"/>
                  <a:pt x="21377" y="80180"/>
                  <a:pt x="21377" y="60000"/>
                </a:cubicBezTo>
                <a:cubicBezTo>
                  <a:pt x="21377" y="39522"/>
                  <a:pt x="36881" y="23072"/>
                  <a:pt x="55591" y="23072"/>
                </a:cubicBezTo>
                <a:cubicBezTo>
                  <a:pt x="68403" y="23072"/>
                  <a:pt x="79636" y="30574"/>
                  <a:pt x="85510" y="42117"/>
                </a:cubicBezTo>
                <a:cubicBezTo>
                  <a:pt x="84445" y="42401"/>
                  <a:pt x="84445" y="42401"/>
                  <a:pt x="84445" y="42401"/>
                </a:cubicBezTo>
                <a:cubicBezTo>
                  <a:pt x="81239" y="43563"/>
                  <a:pt x="79098" y="46159"/>
                  <a:pt x="78296" y="49335"/>
                </a:cubicBezTo>
                <a:cubicBezTo>
                  <a:pt x="77770" y="52498"/>
                  <a:pt x="78572" y="55958"/>
                  <a:pt x="80976" y="58269"/>
                </a:cubicBezTo>
                <a:cubicBezTo>
                  <a:pt x="99148" y="76719"/>
                  <a:pt x="99148" y="76719"/>
                  <a:pt x="99148" y="76719"/>
                </a:cubicBezTo>
                <a:cubicBezTo>
                  <a:pt x="100751" y="78450"/>
                  <a:pt x="102880" y="79315"/>
                  <a:pt x="105021" y="79315"/>
                </a:cubicBezTo>
                <a:cubicBezTo>
                  <a:pt x="106086" y="79315"/>
                  <a:pt x="106900" y="79315"/>
                  <a:pt x="107701" y="79017"/>
                </a:cubicBezTo>
                <a:cubicBezTo>
                  <a:pt x="110644" y="77868"/>
                  <a:pt x="112773" y="75287"/>
                  <a:pt x="113575" y="72110"/>
                </a:cubicBezTo>
                <a:cubicBezTo>
                  <a:pt x="119198" y="45577"/>
                  <a:pt x="119198" y="45577"/>
                  <a:pt x="119198" y="45577"/>
                </a:cubicBezTo>
                <a:cubicBezTo>
                  <a:pt x="119987" y="42401"/>
                  <a:pt x="118922" y="38941"/>
                  <a:pt x="116781" y="36643"/>
                </a:cubicBezTo>
              </a:path>
            </a:pathLst>
          </a:custGeom>
          <a:solidFill>
            <a:srgbClr val="7F7F7F"/>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rgbClr val="000000"/>
              </a:solidFill>
              <a:latin typeface="Arial"/>
              <a:ea typeface="Arial"/>
              <a:cs typeface="Arial"/>
              <a:sym typeface="Arial"/>
            </a:endParaRPr>
          </a:p>
        </p:txBody>
      </p:sp>
      <p:sp>
        <p:nvSpPr>
          <p:cNvPr id="697" name="Shape 697"/>
          <p:cNvSpPr/>
          <p:nvPr/>
        </p:nvSpPr>
        <p:spPr>
          <a:xfrm>
            <a:off x="6255000" y="2469375"/>
            <a:ext cx="2364000" cy="2241300"/>
          </a:xfrm>
          <a:prstGeom prst="rect">
            <a:avLst/>
          </a:prstGeom>
          <a:noFill/>
          <a:ln w="9525" cap="flat" cmpd="sng">
            <a:solidFill>
              <a:srgbClr val="FFFFFF"/>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1">
                <a:solidFill>
                  <a:srgbClr val="FFFF00"/>
                </a:solidFill>
              </a:rPr>
              <a:t>CLOUD NATIVE APPS IN PROD</a:t>
            </a:r>
          </a:p>
          <a:p>
            <a:pPr marL="0" marR="0" lvl="0" indent="0" algn="ctr" rtl="0">
              <a:lnSpc>
                <a:spcPct val="100000"/>
              </a:lnSpc>
              <a:spcBef>
                <a:spcPts val="0"/>
              </a:spcBef>
              <a:spcAft>
                <a:spcPts val="0"/>
              </a:spcAft>
              <a:buClr>
                <a:srgbClr val="000000"/>
              </a:buClr>
              <a:buSzPct val="25000"/>
              <a:buFont typeface="Arial"/>
              <a:buNone/>
            </a:pPr>
            <a:r>
              <a:rPr lang="en-US" sz="1200" b="1">
                <a:solidFill>
                  <a:srgbClr val="FFFFFF"/>
                </a:solidFill>
              </a:rPr>
              <a:t>---</a:t>
            </a:r>
          </a:p>
          <a:p>
            <a:pPr marL="0" marR="0" lvl="0" indent="0" algn="ctr" rtl="0">
              <a:lnSpc>
                <a:spcPct val="100000"/>
              </a:lnSpc>
              <a:spcBef>
                <a:spcPts val="0"/>
              </a:spcBef>
              <a:spcAft>
                <a:spcPts val="0"/>
              </a:spcAft>
              <a:buClr>
                <a:srgbClr val="000000"/>
              </a:buClr>
              <a:buSzPct val="25000"/>
              <a:buFont typeface="Arial"/>
              <a:buNone/>
            </a:pPr>
            <a:r>
              <a:rPr lang="en-US" sz="1200" b="1">
                <a:solidFill>
                  <a:srgbClr val="FFFFFF"/>
                </a:solidFill>
              </a:rPr>
              <a:t>FULLY AUTOMATED CI/CD</a:t>
            </a:r>
          </a:p>
          <a:p>
            <a:pPr marL="0" marR="0" lvl="0" indent="0" algn="ctr" rtl="0">
              <a:lnSpc>
                <a:spcPct val="100000"/>
              </a:lnSpc>
              <a:spcBef>
                <a:spcPts val="0"/>
              </a:spcBef>
              <a:spcAft>
                <a:spcPts val="0"/>
              </a:spcAft>
              <a:buClr>
                <a:srgbClr val="000000"/>
              </a:buClr>
              <a:buSzPct val="25000"/>
              <a:buFont typeface="Arial"/>
              <a:buNone/>
            </a:pPr>
            <a:r>
              <a:rPr lang="en-US" sz="1200" b="1">
                <a:solidFill>
                  <a:srgbClr val="FFFFFF"/>
                </a:solidFill>
              </a:rPr>
              <a:t>---</a:t>
            </a:r>
          </a:p>
          <a:p>
            <a:pPr lvl="0" algn="ctr" rtl="0">
              <a:spcBef>
                <a:spcPts val="0"/>
              </a:spcBef>
              <a:buClr>
                <a:schemeClr val="dk1"/>
              </a:buClr>
              <a:buSzPct val="25000"/>
              <a:buFont typeface="Arial"/>
              <a:buNone/>
            </a:pPr>
            <a:r>
              <a:rPr lang="en-US" sz="1200" b="1">
                <a:solidFill>
                  <a:srgbClr val="FFFFFF"/>
                </a:solidFill>
              </a:rPr>
              <a:t>IT OPS MODEL FOR CLOUD NATIVE APPS</a:t>
            </a:r>
          </a:p>
          <a:p>
            <a:pPr lvl="0" algn="ctr" rtl="0">
              <a:spcBef>
                <a:spcPts val="0"/>
              </a:spcBef>
              <a:buClr>
                <a:schemeClr val="dk1"/>
              </a:buClr>
              <a:buSzPct val="25000"/>
              <a:buFont typeface="Arial"/>
              <a:buNone/>
            </a:pPr>
            <a:r>
              <a:rPr lang="en-US" sz="1200" b="1">
                <a:solidFill>
                  <a:srgbClr val="FFFFFF"/>
                </a:solidFill>
              </a:rPr>
              <a:t>---</a:t>
            </a:r>
          </a:p>
          <a:p>
            <a:pPr lvl="0" algn="ctr" rtl="0">
              <a:spcBef>
                <a:spcPts val="0"/>
              </a:spcBef>
              <a:buClr>
                <a:schemeClr val="dk1"/>
              </a:buClr>
              <a:buSzPct val="25000"/>
              <a:buFont typeface="Arial"/>
              <a:buNone/>
            </a:pPr>
            <a:r>
              <a:rPr lang="en-US" sz="1200" b="1">
                <a:solidFill>
                  <a:srgbClr val="FFFFFF"/>
                </a:solidFill>
              </a:rPr>
              <a:t>ROLES &amp; RESPONSIBILITIES</a:t>
            </a:r>
          </a:p>
          <a:p>
            <a:pPr lvl="0" algn="ctr" rtl="0">
              <a:spcBef>
                <a:spcPts val="0"/>
              </a:spcBef>
              <a:buClr>
                <a:schemeClr val="dk1"/>
              </a:buClr>
              <a:buSzPct val="25000"/>
              <a:buFont typeface="Arial"/>
              <a:buNone/>
            </a:pPr>
            <a:r>
              <a:rPr lang="en-US" sz="1200" b="1">
                <a:solidFill>
                  <a:srgbClr val="FFFFFF"/>
                </a:solidFill>
              </a:rPr>
              <a:t>---</a:t>
            </a:r>
          </a:p>
          <a:p>
            <a:pPr lvl="0" algn="ctr" rtl="0">
              <a:spcBef>
                <a:spcPts val="0"/>
              </a:spcBef>
              <a:buClr>
                <a:schemeClr val="dk1"/>
              </a:buClr>
              <a:buSzPct val="25000"/>
              <a:buFont typeface="Arial"/>
              <a:buNone/>
            </a:pPr>
            <a:r>
              <a:rPr lang="en-US" sz="1200" b="1">
                <a:solidFill>
                  <a:srgbClr val="FFFF00"/>
                </a:solidFill>
              </a:rPr>
              <a:t>CLOUD ARCHITECTURE PATTERNS</a:t>
            </a:r>
          </a:p>
        </p:txBody>
      </p:sp>
      <p:sp>
        <p:nvSpPr>
          <p:cNvPr id="698" name="Shape 698"/>
          <p:cNvSpPr/>
          <p:nvPr/>
        </p:nvSpPr>
        <p:spPr>
          <a:xfrm>
            <a:off x="6654227" y="1857559"/>
            <a:ext cx="107400" cy="165900"/>
          </a:xfrm>
          <a:prstGeom prst="rect">
            <a:avLst/>
          </a:prstGeom>
          <a:solidFill>
            <a:srgbClr val="FFFFFF"/>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grpSp>
        <p:nvGrpSpPr>
          <p:cNvPr id="699" name="Shape 699"/>
          <p:cNvGrpSpPr/>
          <p:nvPr/>
        </p:nvGrpSpPr>
        <p:grpSpPr>
          <a:xfrm>
            <a:off x="140725" y="807962"/>
            <a:ext cx="3364132" cy="2118562"/>
            <a:chOff x="597925" y="807962"/>
            <a:chExt cx="3364132" cy="2118562"/>
          </a:xfrm>
        </p:grpSpPr>
        <p:sp>
          <p:nvSpPr>
            <p:cNvPr id="700" name="Shape 700"/>
            <p:cNvSpPr/>
            <p:nvPr/>
          </p:nvSpPr>
          <p:spPr>
            <a:xfrm>
              <a:off x="2975364" y="846940"/>
              <a:ext cx="184200" cy="237600"/>
            </a:xfrm>
            <a:prstGeom prst="rect">
              <a:avLst/>
            </a:prstGeom>
            <a:solidFill>
              <a:srgbClr val="FFFFFF"/>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701" name="Shape 701"/>
            <p:cNvSpPr/>
            <p:nvPr/>
          </p:nvSpPr>
          <p:spPr>
            <a:xfrm>
              <a:off x="3133296" y="1121596"/>
              <a:ext cx="107400" cy="165900"/>
            </a:xfrm>
            <a:prstGeom prst="rect">
              <a:avLst/>
            </a:prstGeom>
            <a:solidFill>
              <a:srgbClr val="FFFFFF"/>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702" name="Shape 702"/>
            <p:cNvSpPr/>
            <p:nvPr/>
          </p:nvSpPr>
          <p:spPr>
            <a:xfrm>
              <a:off x="3362912" y="1070391"/>
              <a:ext cx="107400" cy="249600"/>
            </a:xfrm>
            <a:prstGeom prst="rect">
              <a:avLst/>
            </a:prstGeom>
            <a:solidFill>
              <a:srgbClr val="FFFFFF"/>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703" name="Shape 703"/>
            <p:cNvSpPr/>
            <p:nvPr/>
          </p:nvSpPr>
          <p:spPr>
            <a:xfrm rot="10800000" flipH="1">
              <a:off x="3240557" y="1573133"/>
              <a:ext cx="721500" cy="593700"/>
            </a:xfrm>
            <a:prstGeom prst="bentArrow">
              <a:avLst>
                <a:gd name="adj1" fmla="val 21478"/>
                <a:gd name="adj2" fmla="val 25000"/>
                <a:gd name="adj3" fmla="val 26610"/>
                <a:gd name="adj4" fmla="val 67155"/>
              </a:avLst>
            </a:prstGeom>
            <a:solidFill>
              <a:srgbClr val="D8D8D8"/>
            </a:solidFill>
            <a:ln w="952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rgbClr val="FFFFFF"/>
                </a:solidFill>
                <a:latin typeface="Arial"/>
                <a:ea typeface="Arial"/>
                <a:cs typeface="Arial"/>
                <a:sym typeface="Arial"/>
              </a:endParaRPr>
            </a:p>
          </p:txBody>
        </p:sp>
        <p:sp>
          <p:nvSpPr>
            <p:cNvPr id="704" name="Shape 704"/>
            <p:cNvSpPr/>
            <p:nvPr/>
          </p:nvSpPr>
          <p:spPr>
            <a:xfrm>
              <a:off x="3541962" y="1840789"/>
              <a:ext cx="107400" cy="165900"/>
            </a:xfrm>
            <a:prstGeom prst="rect">
              <a:avLst/>
            </a:prstGeom>
            <a:solidFill>
              <a:srgbClr val="FFFFFF"/>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pic>
          <p:nvPicPr>
            <p:cNvPr id="705" name="Shape 705"/>
            <p:cNvPicPr preferRelativeResize="0"/>
            <p:nvPr/>
          </p:nvPicPr>
          <p:blipFill rotWithShape="1">
            <a:blip r:embed="rId4">
              <a:alphaModFix/>
            </a:blip>
            <a:srcRect/>
            <a:stretch/>
          </p:blipFill>
          <p:spPr>
            <a:xfrm>
              <a:off x="2948987" y="1203708"/>
              <a:ext cx="747899" cy="606000"/>
            </a:xfrm>
            <a:prstGeom prst="rect">
              <a:avLst/>
            </a:prstGeom>
            <a:noFill/>
            <a:ln>
              <a:noFill/>
            </a:ln>
          </p:spPr>
        </p:pic>
        <p:sp>
          <p:nvSpPr>
            <p:cNvPr id="706" name="Shape 706"/>
            <p:cNvSpPr/>
            <p:nvPr/>
          </p:nvSpPr>
          <p:spPr>
            <a:xfrm>
              <a:off x="3205371" y="807962"/>
              <a:ext cx="210300" cy="205200"/>
            </a:xfrm>
            <a:prstGeom prst="ellipse">
              <a:avLst/>
            </a:prstGeom>
            <a:solidFill>
              <a:srgbClr val="FFFFFF"/>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707" name="Shape 707"/>
            <p:cNvSpPr/>
            <p:nvPr/>
          </p:nvSpPr>
          <p:spPr>
            <a:xfrm>
              <a:off x="973825" y="851425"/>
              <a:ext cx="1899000" cy="2075100"/>
            </a:xfrm>
            <a:prstGeom prst="rect">
              <a:avLst/>
            </a:prstGeom>
            <a:noFill/>
            <a:ln w="9525" cap="flat" cmpd="sng">
              <a:solidFill>
                <a:srgbClr val="FFFFFF"/>
              </a:solidFill>
              <a:prstDash val="solid"/>
              <a:round/>
              <a:headEnd type="none" w="med" len="med"/>
              <a:tailEnd type="none" w="med" len="med"/>
            </a:ln>
          </p:spPr>
          <p:txBody>
            <a:bodyPr lIns="91425" tIns="45700" rIns="91425" bIns="45700" anchor="t" anchorCtr="0">
              <a:noAutofit/>
            </a:bodyPr>
            <a:lstStyle/>
            <a:p>
              <a:pPr marR="0" lvl="0" algn="ctr" rtl="0">
                <a:lnSpc>
                  <a:spcPct val="100000"/>
                </a:lnSpc>
                <a:spcBef>
                  <a:spcPts val="0"/>
                </a:spcBef>
                <a:spcAft>
                  <a:spcPts val="0"/>
                </a:spcAft>
                <a:buNone/>
              </a:pPr>
              <a:r>
                <a:rPr lang="en-US" sz="1200" b="1">
                  <a:solidFill>
                    <a:srgbClr val="FFFFFF"/>
                  </a:solidFill>
                </a:rPr>
                <a:t>CLOUD-WILLING APPS (FAST)</a:t>
              </a:r>
            </a:p>
            <a:p>
              <a:pPr marR="0" lvl="0" algn="ctr" rtl="0">
                <a:lnSpc>
                  <a:spcPct val="100000"/>
                </a:lnSpc>
                <a:spcBef>
                  <a:spcPts val="0"/>
                </a:spcBef>
                <a:spcAft>
                  <a:spcPts val="0"/>
                </a:spcAft>
                <a:buNone/>
              </a:pPr>
              <a:r>
                <a:rPr lang="en-US" sz="1200" b="1">
                  <a:solidFill>
                    <a:srgbClr val="FFFFFF"/>
                  </a:solidFill>
                </a:rPr>
                <a:t>---</a:t>
              </a:r>
            </a:p>
            <a:p>
              <a:pPr marR="0" lvl="0" algn="ctr" rtl="0">
                <a:lnSpc>
                  <a:spcPct val="100000"/>
                </a:lnSpc>
                <a:spcBef>
                  <a:spcPts val="0"/>
                </a:spcBef>
                <a:spcAft>
                  <a:spcPts val="0"/>
                </a:spcAft>
                <a:buNone/>
              </a:pPr>
              <a:r>
                <a:rPr lang="en-US" sz="1200" b="1">
                  <a:solidFill>
                    <a:srgbClr val="FFFFFF"/>
                  </a:solidFill>
                </a:rPr>
                <a:t>OFF-SITE LOCATION</a:t>
              </a:r>
            </a:p>
            <a:p>
              <a:pPr marR="0" lvl="0" algn="ctr" rtl="0">
                <a:lnSpc>
                  <a:spcPct val="100000"/>
                </a:lnSpc>
                <a:spcBef>
                  <a:spcPts val="0"/>
                </a:spcBef>
                <a:spcAft>
                  <a:spcPts val="0"/>
                </a:spcAft>
                <a:buNone/>
              </a:pPr>
              <a:r>
                <a:rPr lang="en-US" sz="1200" b="1">
                  <a:solidFill>
                    <a:srgbClr val="FFFFFF"/>
                  </a:solidFill>
                </a:rPr>
                <a:t>---</a:t>
              </a:r>
            </a:p>
            <a:p>
              <a:pPr marR="0" lvl="0" algn="ctr" rtl="0">
                <a:lnSpc>
                  <a:spcPct val="100000"/>
                </a:lnSpc>
                <a:spcBef>
                  <a:spcPts val="0"/>
                </a:spcBef>
                <a:spcAft>
                  <a:spcPts val="0"/>
                </a:spcAft>
                <a:buNone/>
              </a:pPr>
              <a:r>
                <a:rPr lang="en-US" sz="1200" b="1">
                  <a:solidFill>
                    <a:srgbClr val="FFFFFF"/>
                  </a:solidFill>
                </a:rPr>
                <a:t>DEDICATED RESOURCES</a:t>
              </a:r>
            </a:p>
            <a:p>
              <a:pPr marR="0" lvl="0" algn="ctr" rtl="0">
                <a:lnSpc>
                  <a:spcPct val="100000"/>
                </a:lnSpc>
                <a:spcBef>
                  <a:spcPts val="0"/>
                </a:spcBef>
                <a:spcAft>
                  <a:spcPts val="0"/>
                </a:spcAft>
                <a:buNone/>
              </a:pPr>
              <a:r>
                <a:rPr lang="en-US" sz="1200" b="1">
                  <a:solidFill>
                    <a:srgbClr val="FFFFFF"/>
                  </a:solidFill>
                </a:rPr>
                <a:t>---</a:t>
              </a:r>
            </a:p>
            <a:p>
              <a:pPr marR="0" lvl="0" algn="ctr" rtl="0">
                <a:lnSpc>
                  <a:spcPct val="100000"/>
                </a:lnSpc>
                <a:spcBef>
                  <a:spcPts val="0"/>
                </a:spcBef>
                <a:spcAft>
                  <a:spcPts val="0"/>
                </a:spcAft>
                <a:buNone/>
              </a:pPr>
              <a:r>
                <a:rPr lang="en-US" sz="1200" b="1">
                  <a:solidFill>
                    <a:srgbClr val="FFFF00"/>
                  </a:solidFill>
                </a:rPr>
                <a:t>PCF ENVIRONMENT</a:t>
              </a:r>
            </a:p>
            <a:p>
              <a:pPr marR="0" lvl="0" algn="ctr" rtl="0">
                <a:lnSpc>
                  <a:spcPct val="100000"/>
                </a:lnSpc>
                <a:spcBef>
                  <a:spcPts val="0"/>
                </a:spcBef>
                <a:spcAft>
                  <a:spcPts val="0"/>
                </a:spcAft>
                <a:buNone/>
              </a:pPr>
              <a:r>
                <a:rPr lang="en-US" sz="1200" b="1">
                  <a:solidFill>
                    <a:srgbClr val="FFFFFF"/>
                  </a:solidFill>
                </a:rPr>
                <a:t>---</a:t>
              </a:r>
            </a:p>
            <a:p>
              <a:pPr marR="0" lvl="0" algn="ctr" rtl="0">
                <a:lnSpc>
                  <a:spcPct val="100000"/>
                </a:lnSpc>
                <a:spcBef>
                  <a:spcPts val="0"/>
                </a:spcBef>
                <a:spcAft>
                  <a:spcPts val="0"/>
                </a:spcAft>
                <a:buNone/>
              </a:pPr>
              <a:r>
                <a:rPr lang="en-US" sz="1200" b="1">
                  <a:solidFill>
                    <a:srgbClr val="FFFFFF"/>
                  </a:solidFill>
                </a:rPr>
                <a:t>PIVOTAL RESOURCES</a:t>
              </a:r>
            </a:p>
          </p:txBody>
        </p:sp>
        <p:sp>
          <p:nvSpPr>
            <p:cNvPr id="708" name="Shape 708"/>
            <p:cNvSpPr txBox="1"/>
            <p:nvPr/>
          </p:nvSpPr>
          <p:spPr>
            <a:xfrm rot="-5400000">
              <a:off x="355975" y="1093375"/>
              <a:ext cx="859800" cy="375900"/>
            </a:xfrm>
            <a:prstGeom prst="rect">
              <a:avLst/>
            </a:prstGeom>
            <a:noFill/>
            <a:ln>
              <a:noFill/>
            </a:ln>
          </p:spPr>
          <p:txBody>
            <a:bodyPr lIns="91425" tIns="91425" rIns="91425" bIns="91425" anchor="t" anchorCtr="0">
              <a:noAutofit/>
            </a:bodyPr>
            <a:lstStyle/>
            <a:p>
              <a:pPr lvl="0" algn="r">
                <a:spcBef>
                  <a:spcPts val="0"/>
                </a:spcBef>
                <a:buNone/>
              </a:pPr>
              <a:r>
                <a:rPr lang="en-US" b="1">
                  <a:solidFill>
                    <a:srgbClr val="FFFFFF"/>
                  </a:solidFill>
                </a:rPr>
                <a:t>INPUTS</a:t>
              </a:r>
            </a:p>
          </p:txBody>
        </p:sp>
      </p:grpSp>
      <p:sp>
        <p:nvSpPr>
          <p:cNvPr id="709" name="Shape 709"/>
          <p:cNvSpPr txBox="1"/>
          <p:nvPr/>
        </p:nvSpPr>
        <p:spPr>
          <a:xfrm rot="5400000">
            <a:off x="8126350" y="2962125"/>
            <a:ext cx="1361400" cy="375900"/>
          </a:xfrm>
          <a:prstGeom prst="rect">
            <a:avLst/>
          </a:prstGeom>
          <a:noFill/>
          <a:ln>
            <a:noFill/>
          </a:ln>
        </p:spPr>
        <p:txBody>
          <a:bodyPr lIns="91425" tIns="91425" rIns="91425" bIns="91425" anchor="t" anchorCtr="0">
            <a:noAutofit/>
          </a:bodyPr>
          <a:lstStyle/>
          <a:p>
            <a:pPr lvl="0" rtl="0">
              <a:spcBef>
                <a:spcPts val="0"/>
              </a:spcBef>
              <a:buNone/>
            </a:pPr>
            <a:r>
              <a:rPr lang="en-US" b="1">
                <a:solidFill>
                  <a:srgbClr val="FFFFFF"/>
                </a:solidFill>
              </a:rPr>
              <a:t>OUTPUTS</a:t>
            </a:r>
          </a:p>
        </p:txBody>
      </p:sp>
      <p:sp>
        <p:nvSpPr>
          <p:cNvPr id="710" name="Shape 710"/>
          <p:cNvSpPr txBox="1"/>
          <p:nvPr/>
        </p:nvSpPr>
        <p:spPr>
          <a:xfrm rot="-6464820">
            <a:off x="3272815" y="2137318"/>
            <a:ext cx="1121993" cy="362233"/>
          </a:xfrm>
          <a:prstGeom prst="rect">
            <a:avLst/>
          </a:prstGeom>
          <a:noFill/>
          <a:ln>
            <a:noFill/>
          </a:ln>
        </p:spPr>
        <p:txBody>
          <a:bodyPr lIns="91425" tIns="91425" rIns="91425" bIns="91425" anchor="t" anchorCtr="0">
            <a:noAutofit/>
          </a:bodyPr>
          <a:lstStyle/>
          <a:p>
            <a:pPr lvl="0" algn="ctr">
              <a:spcBef>
                <a:spcPts val="0"/>
              </a:spcBef>
              <a:buNone/>
            </a:pPr>
            <a:r>
              <a:rPr lang="en-US" sz="1800" b="1">
                <a:solidFill>
                  <a:srgbClr val="FFFFFF"/>
                </a:solidFill>
              </a:rPr>
              <a:t>AGILE</a:t>
            </a:r>
          </a:p>
        </p:txBody>
      </p:sp>
      <p:sp>
        <p:nvSpPr>
          <p:cNvPr id="711" name="Shape 711"/>
          <p:cNvSpPr txBox="1"/>
          <p:nvPr/>
        </p:nvSpPr>
        <p:spPr>
          <a:xfrm rot="6963073">
            <a:off x="5124319" y="2294586"/>
            <a:ext cx="1660615" cy="362258"/>
          </a:xfrm>
          <a:prstGeom prst="rect">
            <a:avLst/>
          </a:prstGeom>
          <a:noFill/>
          <a:ln>
            <a:noFill/>
          </a:ln>
        </p:spPr>
        <p:txBody>
          <a:bodyPr lIns="91425" tIns="91425" rIns="91425" bIns="91425" anchor="t" anchorCtr="0">
            <a:noAutofit/>
          </a:bodyPr>
          <a:lstStyle/>
          <a:p>
            <a:pPr lvl="0" algn="r" rtl="0">
              <a:spcBef>
                <a:spcPts val="0"/>
              </a:spcBef>
              <a:buNone/>
            </a:pPr>
            <a:r>
              <a:rPr lang="en-US" sz="1800" b="1">
                <a:solidFill>
                  <a:srgbClr val="FFFFFF"/>
                </a:solidFill>
              </a:rPr>
              <a:t>DATA SVCS</a:t>
            </a:r>
          </a:p>
        </p:txBody>
      </p:sp>
      <p:sp>
        <p:nvSpPr>
          <p:cNvPr id="712" name="Shape 712"/>
          <p:cNvSpPr txBox="1"/>
          <p:nvPr/>
        </p:nvSpPr>
        <p:spPr>
          <a:xfrm rot="1371580">
            <a:off x="4968505" y="961884"/>
            <a:ext cx="865692" cy="362333"/>
          </a:xfrm>
          <a:prstGeom prst="rect">
            <a:avLst/>
          </a:prstGeom>
          <a:noFill/>
          <a:ln>
            <a:noFill/>
          </a:ln>
        </p:spPr>
        <p:txBody>
          <a:bodyPr lIns="91425" tIns="91425" rIns="91425" bIns="91425" anchor="t" anchorCtr="0">
            <a:noAutofit/>
          </a:bodyPr>
          <a:lstStyle/>
          <a:p>
            <a:pPr lvl="0" algn="r" rtl="0">
              <a:spcBef>
                <a:spcPts val="0"/>
              </a:spcBef>
              <a:buNone/>
            </a:pPr>
            <a:r>
              <a:rPr lang="en-US" sz="1800" b="1">
                <a:solidFill>
                  <a:srgbClr val="FFFFFF"/>
                </a:solidFill>
              </a:rPr>
              <a:t>PAAS</a:t>
            </a:r>
          </a:p>
        </p:txBody>
      </p:sp>
      <p:sp>
        <p:nvSpPr>
          <p:cNvPr id="713" name="Shape 713"/>
          <p:cNvSpPr txBox="1"/>
          <p:nvPr/>
        </p:nvSpPr>
        <p:spPr>
          <a:xfrm rot="-2700000">
            <a:off x="3619221" y="1151648"/>
            <a:ext cx="1122178" cy="362321"/>
          </a:xfrm>
          <a:prstGeom prst="rect">
            <a:avLst/>
          </a:prstGeom>
          <a:noFill/>
          <a:ln>
            <a:noFill/>
          </a:ln>
        </p:spPr>
        <p:txBody>
          <a:bodyPr lIns="91425" tIns="91425" rIns="91425" bIns="91425" anchor="t" anchorCtr="0">
            <a:noAutofit/>
          </a:bodyPr>
          <a:lstStyle/>
          <a:p>
            <a:pPr lvl="0" algn="ctr" rtl="0">
              <a:spcBef>
                <a:spcPts val="0"/>
              </a:spcBef>
              <a:buNone/>
            </a:pPr>
            <a:r>
              <a:rPr lang="en-US" sz="1800" b="1">
                <a:solidFill>
                  <a:srgbClr val="FFFFFF"/>
                </a:solidFill>
              </a:rPr>
              <a:t>CI/CD</a:t>
            </a:r>
          </a:p>
        </p:txBody>
      </p:sp>
      <p:grpSp>
        <p:nvGrpSpPr>
          <p:cNvPr id="714" name="Shape 714"/>
          <p:cNvGrpSpPr/>
          <p:nvPr/>
        </p:nvGrpSpPr>
        <p:grpSpPr>
          <a:xfrm>
            <a:off x="4162209" y="1763993"/>
            <a:ext cx="1524600" cy="735593"/>
            <a:chOff x="3958196" y="851818"/>
            <a:chExt cx="1524600" cy="735593"/>
          </a:xfrm>
        </p:grpSpPr>
        <p:sp>
          <p:nvSpPr>
            <p:cNvPr id="715" name="Shape 715"/>
            <p:cNvSpPr txBox="1"/>
            <p:nvPr/>
          </p:nvSpPr>
          <p:spPr>
            <a:xfrm>
              <a:off x="3958196" y="1248712"/>
              <a:ext cx="1524600" cy="338700"/>
            </a:xfrm>
            <a:prstGeom prst="rect">
              <a:avLst/>
            </a:prstGeom>
            <a:noFill/>
            <a:ln>
              <a:noFill/>
            </a:ln>
          </p:spPr>
          <p:txBody>
            <a:bodyPr lIns="0" tIns="0" rIns="0" bIns="0" anchor="ctr" anchorCtr="0">
              <a:noAutofit/>
            </a:bodyPr>
            <a:lstStyle/>
            <a:p>
              <a:pPr marL="0" marR="0" lvl="0" indent="0" algn="ctr" rtl="0">
                <a:lnSpc>
                  <a:spcPct val="110000"/>
                </a:lnSpc>
                <a:spcBef>
                  <a:spcPts val="0"/>
                </a:spcBef>
                <a:spcAft>
                  <a:spcPts val="0"/>
                </a:spcAft>
                <a:buClr>
                  <a:srgbClr val="474747"/>
                </a:buClr>
                <a:buSzPct val="25000"/>
                <a:buFont typeface="Calibri"/>
                <a:buNone/>
              </a:pPr>
              <a:r>
                <a:rPr lang="en-US" sz="1000" b="1">
                  <a:solidFill>
                    <a:srgbClr val="FFFFFF"/>
                  </a:solidFill>
                  <a:latin typeface="Calibri"/>
                  <a:ea typeface="Calibri"/>
                  <a:cs typeface="Calibri"/>
                  <a:sym typeface="Calibri"/>
                </a:rPr>
                <a:t>TECH OPS, DEV, SEC, Q/A</a:t>
              </a:r>
            </a:p>
          </p:txBody>
        </p:sp>
        <p:grpSp>
          <p:nvGrpSpPr>
            <p:cNvPr id="716" name="Shape 716"/>
            <p:cNvGrpSpPr/>
            <p:nvPr/>
          </p:nvGrpSpPr>
          <p:grpSpPr>
            <a:xfrm>
              <a:off x="4084745" y="851818"/>
              <a:ext cx="1253837" cy="488589"/>
              <a:chOff x="4084745" y="851818"/>
              <a:chExt cx="1253837" cy="488589"/>
            </a:xfrm>
          </p:grpSpPr>
          <p:pic>
            <p:nvPicPr>
              <p:cNvPr id="717" name="Shape 717" descr="Man.png"/>
              <p:cNvPicPr preferRelativeResize="0"/>
              <p:nvPr/>
            </p:nvPicPr>
            <p:blipFill rotWithShape="1">
              <a:blip r:embed="rId5">
                <a:alphaModFix/>
              </a:blip>
              <a:srcRect/>
              <a:stretch/>
            </p:blipFill>
            <p:spPr>
              <a:xfrm>
                <a:off x="4084745" y="851818"/>
                <a:ext cx="169450" cy="485999"/>
              </a:xfrm>
              <a:prstGeom prst="rect">
                <a:avLst/>
              </a:prstGeom>
              <a:noFill/>
              <a:ln>
                <a:noFill/>
              </a:ln>
            </p:spPr>
          </p:pic>
          <p:pic>
            <p:nvPicPr>
              <p:cNvPr id="718" name="Shape 718" descr="Woman.png"/>
              <p:cNvPicPr preferRelativeResize="0"/>
              <p:nvPr/>
            </p:nvPicPr>
            <p:blipFill rotWithShape="1">
              <a:blip r:embed="rId6">
                <a:alphaModFix/>
              </a:blip>
              <a:srcRect/>
              <a:stretch/>
            </p:blipFill>
            <p:spPr>
              <a:xfrm>
                <a:off x="4301583" y="880072"/>
                <a:ext cx="169450" cy="460335"/>
              </a:xfrm>
              <a:prstGeom prst="rect">
                <a:avLst/>
              </a:prstGeom>
              <a:noFill/>
              <a:ln>
                <a:noFill/>
              </a:ln>
            </p:spPr>
          </p:pic>
          <p:pic>
            <p:nvPicPr>
              <p:cNvPr id="719" name="Shape 719" descr="Man.png"/>
              <p:cNvPicPr preferRelativeResize="0"/>
              <p:nvPr/>
            </p:nvPicPr>
            <p:blipFill rotWithShape="1">
              <a:blip r:embed="rId5">
                <a:alphaModFix/>
              </a:blip>
              <a:srcRect/>
              <a:stretch/>
            </p:blipFill>
            <p:spPr>
              <a:xfrm>
                <a:off x="4518419" y="851818"/>
                <a:ext cx="169450" cy="485999"/>
              </a:xfrm>
              <a:prstGeom prst="rect">
                <a:avLst/>
              </a:prstGeom>
              <a:noFill/>
              <a:ln>
                <a:noFill/>
              </a:ln>
            </p:spPr>
          </p:pic>
          <p:pic>
            <p:nvPicPr>
              <p:cNvPr id="720" name="Shape 720" descr="Man.png"/>
              <p:cNvPicPr preferRelativeResize="0"/>
              <p:nvPr/>
            </p:nvPicPr>
            <p:blipFill rotWithShape="1">
              <a:blip r:embed="rId5">
                <a:alphaModFix/>
              </a:blip>
              <a:srcRect/>
              <a:stretch/>
            </p:blipFill>
            <p:spPr>
              <a:xfrm>
                <a:off x="4735269" y="851818"/>
                <a:ext cx="169500" cy="486000"/>
              </a:xfrm>
              <a:prstGeom prst="rect">
                <a:avLst/>
              </a:prstGeom>
              <a:noFill/>
              <a:ln>
                <a:noFill/>
              </a:ln>
            </p:spPr>
          </p:pic>
          <p:pic>
            <p:nvPicPr>
              <p:cNvPr id="721" name="Shape 721" descr="Woman.png"/>
              <p:cNvPicPr preferRelativeResize="0"/>
              <p:nvPr/>
            </p:nvPicPr>
            <p:blipFill rotWithShape="1">
              <a:blip r:embed="rId6">
                <a:alphaModFix/>
              </a:blip>
              <a:srcRect/>
              <a:stretch/>
            </p:blipFill>
            <p:spPr>
              <a:xfrm>
                <a:off x="4952183" y="864722"/>
                <a:ext cx="169500" cy="460200"/>
              </a:xfrm>
              <a:prstGeom prst="rect">
                <a:avLst/>
              </a:prstGeom>
              <a:noFill/>
              <a:ln>
                <a:noFill/>
              </a:ln>
            </p:spPr>
          </p:pic>
          <p:pic>
            <p:nvPicPr>
              <p:cNvPr id="722" name="Shape 722" descr="Woman.png"/>
              <p:cNvPicPr preferRelativeResize="0"/>
              <p:nvPr/>
            </p:nvPicPr>
            <p:blipFill rotWithShape="1">
              <a:blip r:embed="rId6">
                <a:alphaModFix/>
              </a:blip>
              <a:srcRect/>
              <a:stretch/>
            </p:blipFill>
            <p:spPr>
              <a:xfrm>
                <a:off x="5169083" y="864722"/>
                <a:ext cx="169500" cy="460200"/>
              </a:xfrm>
              <a:prstGeom prst="rect">
                <a:avLst/>
              </a:prstGeom>
              <a:noFill/>
              <a:ln>
                <a:noFill/>
              </a:ln>
            </p:spPr>
          </p:pic>
        </p:grpSp>
      </p:grpSp>
      <p:sp>
        <p:nvSpPr>
          <p:cNvPr id="723" name="Shape 723"/>
          <p:cNvSpPr/>
          <p:nvPr/>
        </p:nvSpPr>
        <p:spPr>
          <a:xfrm rot="-5400000">
            <a:off x="3074375" y="1061200"/>
            <a:ext cx="1249500" cy="5103300"/>
          </a:xfrm>
          <a:prstGeom prst="bentArrow">
            <a:avLst>
              <a:gd name="adj1" fmla="val 24369"/>
              <a:gd name="adj2" fmla="val 25375"/>
              <a:gd name="adj3" fmla="val 32391"/>
              <a:gd name="adj4" fmla="val 53973"/>
            </a:avLst>
          </a:prstGeom>
          <a:solidFill>
            <a:srgbClr val="4E2C80"/>
          </a:solidFill>
          <a:ln w="952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rgbClr val="FFFFFF"/>
              </a:solidFill>
              <a:latin typeface="Arial"/>
              <a:ea typeface="Arial"/>
              <a:cs typeface="Arial"/>
              <a:sym typeface="Arial"/>
            </a:endParaRPr>
          </a:p>
        </p:txBody>
      </p:sp>
      <p:sp>
        <p:nvSpPr>
          <p:cNvPr id="724" name="Shape 724"/>
          <p:cNvSpPr txBox="1"/>
          <p:nvPr/>
        </p:nvSpPr>
        <p:spPr>
          <a:xfrm>
            <a:off x="1872200" y="3895375"/>
            <a:ext cx="4382700" cy="342300"/>
          </a:xfrm>
          <a:prstGeom prst="rect">
            <a:avLst/>
          </a:prstGeom>
          <a:noFill/>
          <a:ln>
            <a:noFill/>
          </a:ln>
        </p:spPr>
        <p:txBody>
          <a:bodyPr lIns="91425" tIns="91425" rIns="91425" bIns="91425" anchor="t" anchorCtr="0">
            <a:noAutofit/>
          </a:bodyPr>
          <a:lstStyle/>
          <a:p>
            <a:pPr lvl="0" algn="ctr">
              <a:spcBef>
                <a:spcPts val="0"/>
              </a:spcBef>
              <a:buNone/>
            </a:pPr>
            <a:r>
              <a:rPr lang="en-US" b="1">
                <a:solidFill>
                  <a:srgbClr val="FFFFFF"/>
                </a:solidFill>
              </a:rPr>
              <a:t>&lt;&lt;&lt; CONTINUOUS LEARNING &lt;&lt;&lt;</a:t>
            </a:r>
          </a:p>
        </p:txBody>
      </p:sp>
    </p:spTree>
  </p:cSld>
  <p:clrMapOvr>
    <a:masterClrMapping/>
  </p:clrMapOvr>
  <p:transition xmlns:p14="http://schemas.microsoft.com/office/powerpoint/2010/mai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Shape 729"/>
          <p:cNvSpPr/>
          <p:nvPr/>
        </p:nvSpPr>
        <p:spPr>
          <a:xfrm>
            <a:off x="7054375" y="4523092"/>
            <a:ext cx="2067300" cy="6117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30" name="Shape 730"/>
          <p:cNvSpPr txBox="1">
            <a:spLocks noGrp="1"/>
          </p:cNvSpPr>
          <p:nvPr>
            <p:ph type="title"/>
          </p:nvPr>
        </p:nvSpPr>
        <p:spPr>
          <a:xfrm>
            <a:off x="365760" y="93350"/>
            <a:ext cx="8412600"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a:t>Platform Journey - An Illustration</a:t>
            </a:r>
          </a:p>
        </p:txBody>
      </p:sp>
      <p:sp>
        <p:nvSpPr>
          <p:cNvPr id="731" name="Shape 731"/>
          <p:cNvSpPr/>
          <p:nvPr/>
        </p:nvSpPr>
        <p:spPr>
          <a:xfrm>
            <a:off x="1437925" y="1105737"/>
            <a:ext cx="1906800" cy="260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US"/>
              <a:t>May-June</a:t>
            </a:r>
          </a:p>
        </p:txBody>
      </p:sp>
      <p:sp>
        <p:nvSpPr>
          <p:cNvPr id="732" name="Shape 732"/>
          <p:cNvSpPr/>
          <p:nvPr/>
        </p:nvSpPr>
        <p:spPr>
          <a:xfrm>
            <a:off x="427916" y="1108758"/>
            <a:ext cx="1011300" cy="260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US"/>
              <a:t>Apr</a:t>
            </a:r>
          </a:p>
        </p:txBody>
      </p:sp>
      <p:sp>
        <p:nvSpPr>
          <p:cNvPr id="733" name="Shape 733"/>
          <p:cNvSpPr/>
          <p:nvPr/>
        </p:nvSpPr>
        <p:spPr>
          <a:xfrm>
            <a:off x="3342925" y="1105737"/>
            <a:ext cx="1906800" cy="260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US"/>
              <a:t>July-Aug</a:t>
            </a:r>
          </a:p>
        </p:txBody>
      </p:sp>
      <p:sp>
        <p:nvSpPr>
          <p:cNvPr id="734" name="Shape 734"/>
          <p:cNvSpPr/>
          <p:nvPr/>
        </p:nvSpPr>
        <p:spPr>
          <a:xfrm>
            <a:off x="5247925" y="1105737"/>
            <a:ext cx="1769100" cy="260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US"/>
              <a:t>Sept-Oct</a:t>
            </a:r>
          </a:p>
        </p:txBody>
      </p:sp>
      <p:sp>
        <p:nvSpPr>
          <p:cNvPr id="735" name="Shape 735"/>
          <p:cNvSpPr txBox="1"/>
          <p:nvPr/>
        </p:nvSpPr>
        <p:spPr>
          <a:xfrm>
            <a:off x="2070026" y="1647790"/>
            <a:ext cx="713100" cy="4155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700" b="0" i="0" u="none" strike="noStrike" cap="none">
                <a:solidFill>
                  <a:srgbClr val="000000"/>
                </a:solidFill>
                <a:latin typeface="Calibri"/>
                <a:ea typeface="Calibri"/>
                <a:cs typeface="Calibri"/>
                <a:sym typeface="Calibri"/>
              </a:rPr>
              <a:t>Inceptions for Replatforming Initiative; </a:t>
            </a:r>
            <a:r>
              <a:rPr lang="en-US" sz="700">
                <a:latin typeface="Calibri"/>
                <a:ea typeface="Calibri"/>
                <a:cs typeface="Calibri"/>
                <a:sym typeface="Calibri"/>
              </a:rPr>
              <a:t>Dojo</a:t>
            </a:r>
          </a:p>
        </p:txBody>
      </p:sp>
      <p:cxnSp>
        <p:nvCxnSpPr>
          <p:cNvPr id="736" name="Shape 736"/>
          <p:cNvCxnSpPr/>
          <p:nvPr/>
        </p:nvCxnSpPr>
        <p:spPr>
          <a:xfrm>
            <a:off x="1232174"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37" name="Shape 737"/>
          <p:cNvCxnSpPr/>
          <p:nvPr/>
        </p:nvCxnSpPr>
        <p:spPr>
          <a:xfrm>
            <a:off x="2112045"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38" name="Shape 738"/>
          <p:cNvCxnSpPr/>
          <p:nvPr/>
        </p:nvCxnSpPr>
        <p:spPr>
          <a:xfrm>
            <a:off x="3001729"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39" name="Shape 739"/>
          <p:cNvCxnSpPr/>
          <p:nvPr/>
        </p:nvCxnSpPr>
        <p:spPr>
          <a:xfrm>
            <a:off x="3821151"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40" name="Shape 740"/>
          <p:cNvCxnSpPr/>
          <p:nvPr/>
        </p:nvCxnSpPr>
        <p:spPr>
          <a:xfrm>
            <a:off x="4759744"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41" name="Shape 741"/>
          <p:cNvCxnSpPr/>
          <p:nvPr/>
        </p:nvCxnSpPr>
        <p:spPr>
          <a:xfrm>
            <a:off x="5638752"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42" name="Shape 742"/>
          <p:cNvCxnSpPr/>
          <p:nvPr/>
        </p:nvCxnSpPr>
        <p:spPr>
          <a:xfrm>
            <a:off x="6517760"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43" name="Shape 743"/>
          <p:cNvCxnSpPr/>
          <p:nvPr/>
        </p:nvCxnSpPr>
        <p:spPr>
          <a:xfrm>
            <a:off x="7397628"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44" name="Shape 744"/>
          <p:cNvCxnSpPr/>
          <p:nvPr/>
        </p:nvCxnSpPr>
        <p:spPr>
          <a:xfrm>
            <a:off x="8275774"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45" name="Shape 745"/>
          <p:cNvCxnSpPr/>
          <p:nvPr/>
        </p:nvCxnSpPr>
        <p:spPr>
          <a:xfrm>
            <a:off x="9081332" y="1464387"/>
            <a:ext cx="0" cy="3255300"/>
          </a:xfrm>
          <a:prstGeom prst="straightConnector1">
            <a:avLst/>
          </a:prstGeom>
          <a:noFill/>
          <a:ln w="9525" cap="flat" cmpd="sng">
            <a:solidFill>
              <a:srgbClr val="D8D8D8"/>
            </a:solidFill>
            <a:prstDash val="dash"/>
            <a:round/>
            <a:headEnd type="none" w="med" len="med"/>
            <a:tailEnd type="none" w="med" len="med"/>
          </a:ln>
        </p:spPr>
      </p:cxnSp>
      <p:sp>
        <p:nvSpPr>
          <p:cNvPr id="746" name="Shape 746"/>
          <p:cNvSpPr/>
          <p:nvPr/>
        </p:nvSpPr>
        <p:spPr>
          <a:xfrm>
            <a:off x="2092674" y="852725"/>
            <a:ext cx="6466800" cy="234900"/>
          </a:xfrm>
          <a:prstGeom prst="rightArrow">
            <a:avLst>
              <a:gd name="adj1" fmla="val 100000"/>
              <a:gd name="adj2" fmla="val 25207"/>
            </a:avLst>
          </a:prstGeom>
          <a:solidFill>
            <a:srgbClr val="898D90"/>
          </a:solidFill>
          <a:ln w="19050" cap="flat" cmpd="sng">
            <a:solidFill>
              <a:srgbClr val="FFFFFF"/>
            </a:solidFill>
            <a:prstDash val="solid"/>
            <a:miter/>
            <a:headEnd type="none" w="med" len="med"/>
            <a:tailEnd type="none" w="med" len="med"/>
          </a:ln>
        </p:spPr>
        <p:txBody>
          <a:bodyPr lIns="182875" tIns="0" rIns="0" bIns="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100" b="1" i="0" u="none" strike="noStrike" cap="none">
                <a:solidFill>
                  <a:srgbClr val="000000"/>
                </a:solidFill>
                <a:latin typeface="Arial"/>
                <a:ea typeface="Arial"/>
                <a:cs typeface="Arial"/>
                <a:sym typeface="Arial"/>
              </a:rPr>
              <a:t>REPLATFORM AND SCALE</a:t>
            </a:r>
          </a:p>
        </p:txBody>
      </p:sp>
      <p:sp>
        <p:nvSpPr>
          <p:cNvPr id="747" name="Shape 747"/>
          <p:cNvSpPr/>
          <p:nvPr/>
        </p:nvSpPr>
        <p:spPr>
          <a:xfrm>
            <a:off x="6163775" y="645150"/>
            <a:ext cx="1906799" cy="235200"/>
          </a:xfrm>
          <a:prstGeom prst="rightArrow">
            <a:avLst>
              <a:gd name="adj1" fmla="val 100000"/>
              <a:gd name="adj2" fmla="val 25207"/>
            </a:avLst>
          </a:prstGeom>
          <a:solidFill>
            <a:srgbClr val="B5B5B5"/>
          </a:solidFill>
          <a:ln w="19050" cap="flat" cmpd="sng">
            <a:solidFill>
              <a:srgbClr val="FFFFFF"/>
            </a:solidFill>
            <a:prstDash val="solid"/>
            <a:miter/>
            <a:headEnd type="none" w="med" len="med"/>
            <a:tailEnd type="none" w="med" len="med"/>
          </a:ln>
        </p:spPr>
        <p:txBody>
          <a:bodyPr lIns="182875" tIns="0" rIns="0" bIns="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100" b="1" i="0" u="none" strike="noStrike" cap="none">
                <a:solidFill>
                  <a:srgbClr val="000000"/>
                </a:solidFill>
                <a:latin typeface="Arial"/>
                <a:ea typeface="Arial"/>
                <a:cs typeface="Arial"/>
                <a:sym typeface="Arial"/>
              </a:rPr>
              <a:t>OPERATE</a:t>
            </a:r>
          </a:p>
        </p:txBody>
      </p:sp>
      <p:sp>
        <p:nvSpPr>
          <p:cNvPr id="748" name="Shape 748"/>
          <p:cNvSpPr/>
          <p:nvPr/>
        </p:nvSpPr>
        <p:spPr>
          <a:xfrm>
            <a:off x="1183885" y="2139034"/>
            <a:ext cx="984600" cy="369900"/>
          </a:xfrm>
          <a:prstGeom prst="homePlate">
            <a:avLst>
              <a:gd name="adj" fmla="val 13541"/>
            </a:avLst>
          </a:prstGeom>
          <a:solidFill>
            <a:schemeClr val="lt1"/>
          </a:solidFill>
          <a:ln w="12700" cap="flat" cmpd="sng">
            <a:solidFill>
              <a:srgbClr val="717074"/>
            </a:solidFill>
            <a:prstDash val="dash"/>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39383A"/>
              </a:buClr>
              <a:buSzPct val="25000"/>
              <a:buFont typeface="Calibri"/>
              <a:buNone/>
            </a:pPr>
            <a:r>
              <a:rPr lang="en-US" sz="1050" b="1" i="0" u="none" strike="noStrike" cap="none">
                <a:solidFill>
                  <a:srgbClr val="39383A"/>
                </a:solidFill>
                <a:latin typeface="Calibri"/>
                <a:ea typeface="Calibri"/>
                <a:cs typeface="Calibri"/>
                <a:sym typeface="Calibri"/>
              </a:rPr>
              <a:t>PRE-WORK</a:t>
            </a:r>
          </a:p>
        </p:txBody>
      </p:sp>
      <p:sp>
        <p:nvSpPr>
          <p:cNvPr id="749" name="Shape 749"/>
          <p:cNvSpPr/>
          <p:nvPr/>
        </p:nvSpPr>
        <p:spPr>
          <a:xfrm>
            <a:off x="4559313" y="645159"/>
            <a:ext cx="1668000" cy="235200"/>
          </a:xfrm>
          <a:prstGeom prst="rightArrow">
            <a:avLst>
              <a:gd name="adj1" fmla="val 100000"/>
              <a:gd name="adj2" fmla="val 25207"/>
            </a:avLst>
          </a:prstGeom>
          <a:solidFill>
            <a:srgbClr val="D5D6D7"/>
          </a:solidFill>
          <a:ln w="19050" cap="flat" cmpd="sng">
            <a:solidFill>
              <a:srgbClr val="FFFFFF"/>
            </a:solidFill>
            <a:prstDash val="solid"/>
            <a:miter/>
            <a:headEnd type="none" w="med" len="med"/>
            <a:tailEnd type="none" w="med" len="med"/>
          </a:ln>
        </p:spPr>
        <p:txBody>
          <a:bodyPr lIns="182875" tIns="0" rIns="0" bIns="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100" b="1" i="0" u="none" strike="noStrike" cap="none">
                <a:solidFill>
                  <a:srgbClr val="000000"/>
                </a:solidFill>
                <a:latin typeface="Arial"/>
                <a:ea typeface="Arial"/>
                <a:cs typeface="Arial"/>
                <a:sym typeface="Arial"/>
              </a:rPr>
              <a:t>DEPLOY</a:t>
            </a:r>
          </a:p>
        </p:txBody>
      </p:sp>
      <p:sp>
        <p:nvSpPr>
          <p:cNvPr id="750" name="Shape 750"/>
          <p:cNvSpPr/>
          <p:nvPr/>
        </p:nvSpPr>
        <p:spPr>
          <a:xfrm>
            <a:off x="3610159" y="645159"/>
            <a:ext cx="1013100" cy="235500"/>
          </a:xfrm>
          <a:prstGeom prst="rightArrow">
            <a:avLst>
              <a:gd name="adj1" fmla="val 100000"/>
              <a:gd name="adj2" fmla="val 24651"/>
            </a:avLst>
          </a:prstGeom>
          <a:solidFill>
            <a:srgbClr val="E2E3E4"/>
          </a:solidFill>
          <a:ln w="19050" cap="flat" cmpd="sng">
            <a:solidFill>
              <a:srgbClr val="FFFFFF"/>
            </a:solidFill>
            <a:prstDash val="solid"/>
            <a:miter/>
            <a:headEnd type="none" w="med" len="med"/>
            <a:tailEnd type="none" w="med" len="med"/>
          </a:ln>
        </p:spPr>
        <p:txBody>
          <a:bodyPr lIns="91425" tIns="0" rIns="0" bIns="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100" b="1" i="0" u="none" strike="noStrike" cap="none">
                <a:solidFill>
                  <a:srgbClr val="000000"/>
                </a:solidFill>
                <a:latin typeface="Arial"/>
                <a:ea typeface="Arial"/>
                <a:cs typeface="Arial"/>
                <a:sym typeface="Arial"/>
              </a:rPr>
              <a:t>PLAN</a:t>
            </a:r>
          </a:p>
        </p:txBody>
      </p:sp>
      <p:sp>
        <p:nvSpPr>
          <p:cNvPr id="751" name="Shape 751"/>
          <p:cNvSpPr txBox="1"/>
          <p:nvPr/>
        </p:nvSpPr>
        <p:spPr>
          <a:xfrm rot="-5400000">
            <a:off x="1984" y="1129061"/>
            <a:ext cx="611700" cy="215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800" b="1" i="0" u="none" strike="noStrike" cap="none">
                <a:solidFill>
                  <a:srgbClr val="000000"/>
                </a:solidFill>
                <a:latin typeface="Arial"/>
                <a:ea typeface="Arial"/>
                <a:cs typeface="Arial"/>
                <a:sym typeface="Arial"/>
              </a:rPr>
              <a:t>MONTH</a:t>
            </a:r>
          </a:p>
        </p:txBody>
      </p:sp>
      <p:sp>
        <p:nvSpPr>
          <p:cNvPr id="752" name="Shape 752"/>
          <p:cNvSpPr txBox="1"/>
          <p:nvPr/>
        </p:nvSpPr>
        <p:spPr>
          <a:xfrm>
            <a:off x="203259" y="1647790"/>
            <a:ext cx="823500" cy="415500"/>
          </a:xfrm>
          <a:prstGeom prst="rect">
            <a:avLst/>
          </a:prstGeom>
          <a:solidFill>
            <a:schemeClr val="lt1"/>
          </a:solid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000000"/>
              </a:buClr>
              <a:buSzPct val="25000"/>
              <a:buFont typeface="Calibri"/>
              <a:buNone/>
            </a:pPr>
            <a:r>
              <a:rPr lang="en-US" sz="700">
                <a:latin typeface="Calibri"/>
                <a:ea typeface="Calibri"/>
                <a:cs typeface="Calibri"/>
                <a:sym typeface="Calibri"/>
              </a:rPr>
              <a:t>Finalize Initial Timeline</a:t>
            </a:r>
          </a:p>
        </p:txBody>
      </p:sp>
      <p:sp>
        <p:nvSpPr>
          <p:cNvPr id="753" name="Shape 753"/>
          <p:cNvSpPr txBox="1"/>
          <p:nvPr/>
        </p:nvSpPr>
        <p:spPr>
          <a:xfrm>
            <a:off x="3501275" y="1647800"/>
            <a:ext cx="865200" cy="4155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700" b="0" i="0" u="none" strike="noStrike" cap="none">
                <a:solidFill>
                  <a:srgbClr val="000000"/>
                </a:solidFill>
                <a:latin typeface="Calibri"/>
                <a:ea typeface="Calibri"/>
                <a:cs typeface="Calibri"/>
                <a:sym typeface="Calibri"/>
              </a:rPr>
              <a:t>Initial Deployments Complete </a:t>
            </a:r>
            <a:r>
              <a:rPr lang="en-US" sz="700">
                <a:latin typeface="Calibri"/>
                <a:ea typeface="Calibri"/>
                <a:cs typeface="Calibri"/>
                <a:sym typeface="Calibri"/>
              </a:rPr>
              <a:t>to Prod</a:t>
            </a:r>
          </a:p>
        </p:txBody>
      </p:sp>
      <p:sp>
        <p:nvSpPr>
          <p:cNvPr id="754" name="Shape 754"/>
          <p:cNvSpPr txBox="1"/>
          <p:nvPr/>
        </p:nvSpPr>
        <p:spPr>
          <a:xfrm>
            <a:off x="6179460" y="1647790"/>
            <a:ext cx="865200" cy="4155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700" b="0" i="0" u="none" strike="noStrike" cap="none">
                <a:solidFill>
                  <a:srgbClr val="000000"/>
                </a:solidFill>
                <a:latin typeface="Calibri"/>
                <a:ea typeface="Calibri"/>
                <a:cs typeface="Calibri"/>
                <a:sym typeface="Calibri"/>
              </a:rPr>
              <a:t>Apps Deployed; Ops Model in Place</a:t>
            </a:r>
          </a:p>
        </p:txBody>
      </p:sp>
      <p:sp>
        <p:nvSpPr>
          <p:cNvPr id="755" name="Shape 755"/>
          <p:cNvSpPr txBox="1"/>
          <p:nvPr/>
        </p:nvSpPr>
        <p:spPr>
          <a:xfrm>
            <a:off x="3883996" y="1647790"/>
            <a:ext cx="947400" cy="4155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700" b="0" i="0" u="none" strike="noStrike" cap="none">
                <a:solidFill>
                  <a:srgbClr val="000000"/>
                </a:solidFill>
                <a:latin typeface="Calibri"/>
                <a:ea typeface="Calibri"/>
                <a:cs typeface="Calibri"/>
                <a:sym typeface="Calibri"/>
              </a:rPr>
              <a:t>Inception for Replatforming Initiative Wave 2</a:t>
            </a:r>
          </a:p>
        </p:txBody>
      </p:sp>
      <p:sp>
        <p:nvSpPr>
          <p:cNvPr id="756" name="Shape 756"/>
          <p:cNvSpPr txBox="1"/>
          <p:nvPr/>
        </p:nvSpPr>
        <p:spPr>
          <a:xfrm>
            <a:off x="7279138" y="1647790"/>
            <a:ext cx="841200" cy="3078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700" b="0" i="0" u="none" strike="noStrike" cap="none">
                <a:solidFill>
                  <a:srgbClr val="000000"/>
                </a:solidFill>
                <a:latin typeface="Calibri"/>
                <a:ea typeface="Calibri"/>
                <a:cs typeface="Calibri"/>
                <a:sym typeface="Calibri"/>
              </a:rPr>
              <a:t>10 to </a:t>
            </a:r>
            <a:r>
              <a:rPr lang="en-US" sz="700">
                <a:latin typeface="Calibri"/>
                <a:ea typeface="Calibri"/>
                <a:cs typeface="Calibri"/>
                <a:sym typeface="Calibri"/>
              </a:rPr>
              <a:t>XXX </a:t>
            </a:r>
            <a:r>
              <a:rPr lang="en-US" sz="700" b="0" i="0" u="none" strike="noStrike" cap="none">
                <a:solidFill>
                  <a:srgbClr val="000000"/>
                </a:solidFill>
                <a:latin typeface="Calibri"/>
                <a:ea typeface="Calibri"/>
                <a:cs typeface="Calibri"/>
                <a:sym typeface="Calibri"/>
              </a:rPr>
              <a:t>Apps Running on PCF</a:t>
            </a:r>
          </a:p>
        </p:txBody>
      </p:sp>
      <p:sp>
        <p:nvSpPr>
          <p:cNvPr id="757" name="Shape 757"/>
          <p:cNvSpPr/>
          <p:nvPr/>
        </p:nvSpPr>
        <p:spPr>
          <a:xfrm>
            <a:off x="3595993" y="1339920"/>
            <a:ext cx="91500" cy="192000"/>
          </a:xfrm>
          <a:prstGeom prst="rightArrow">
            <a:avLst>
              <a:gd name="adj1" fmla="val 100000"/>
              <a:gd name="adj2" fmla="val 0"/>
            </a:avLst>
          </a:prstGeom>
          <a:solidFill>
            <a:srgbClr val="434343"/>
          </a:solidFill>
          <a:ln w="19050" cap="flat" cmpd="sng">
            <a:solidFill>
              <a:srgbClr val="FFFFFF"/>
            </a:solidFill>
            <a:prstDash val="solid"/>
            <a:miter/>
            <a:headEnd type="none" w="med" len="med"/>
            <a:tailEnd type="none" w="med" len="med"/>
          </a:ln>
        </p:spPr>
        <p:txBody>
          <a:bodyPr lIns="91425"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758" name="Shape 758"/>
          <p:cNvSpPr/>
          <p:nvPr/>
        </p:nvSpPr>
        <p:spPr>
          <a:xfrm>
            <a:off x="2099496" y="1339920"/>
            <a:ext cx="91500" cy="192000"/>
          </a:xfrm>
          <a:prstGeom prst="rightArrow">
            <a:avLst>
              <a:gd name="adj1" fmla="val 100000"/>
              <a:gd name="adj2" fmla="val 0"/>
            </a:avLst>
          </a:prstGeom>
          <a:solidFill>
            <a:srgbClr val="434343"/>
          </a:solidFill>
          <a:ln w="19050" cap="flat" cmpd="sng">
            <a:solidFill>
              <a:srgbClr val="FFFFFF"/>
            </a:solidFill>
            <a:prstDash val="solid"/>
            <a:miter/>
            <a:headEnd type="none" w="med" len="med"/>
            <a:tailEnd type="none" w="med" len="med"/>
          </a:ln>
        </p:spPr>
        <p:txBody>
          <a:bodyPr lIns="91425"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759" name="Shape 759"/>
          <p:cNvSpPr/>
          <p:nvPr/>
        </p:nvSpPr>
        <p:spPr>
          <a:xfrm>
            <a:off x="6632385" y="1339920"/>
            <a:ext cx="91500" cy="192000"/>
          </a:xfrm>
          <a:prstGeom prst="rightArrow">
            <a:avLst>
              <a:gd name="adj1" fmla="val 100000"/>
              <a:gd name="adj2" fmla="val 0"/>
            </a:avLst>
          </a:prstGeom>
          <a:solidFill>
            <a:srgbClr val="434343"/>
          </a:solidFill>
          <a:ln w="19050" cap="flat" cmpd="sng">
            <a:solidFill>
              <a:srgbClr val="FFFFFF"/>
            </a:solidFill>
            <a:prstDash val="solid"/>
            <a:miter/>
            <a:headEnd type="none" w="med" len="med"/>
            <a:tailEnd type="none" w="med" len="med"/>
          </a:ln>
        </p:spPr>
        <p:txBody>
          <a:bodyPr lIns="91425"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760" name="Shape 760"/>
          <p:cNvSpPr/>
          <p:nvPr/>
        </p:nvSpPr>
        <p:spPr>
          <a:xfrm>
            <a:off x="4004561" y="1339920"/>
            <a:ext cx="91500" cy="192000"/>
          </a:xfrm>
          <a:prstGeom prst="rightArrow">
            <a:avLst>
              <a:gd name="adj1" fmla="val 100000"/>
              <a:gd name="adj2" fmla="val 0"/>
            </a:avLst>
          </a:prstGeom>
          <a:solidFill>
            <a:srgbClr val="434343"/>
          </a:solidFill>
          <a:ln w="19050" cap="flat" cmpd="sng">
            <a:solidFill>
              <a:srgbClr val="FFFFFF"/>
            </a:solidFill>
            <a:prstDash val="solid"/>
            <a:miter/>
            <a:headEnd type="none" w="med" len="med"/>
            <a:tailEnd type="none" w="med" len="med"/>
          </a:ln>
        </p:spPr>
        <p:txBody>
          <a:bodyPr lIns="91425"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761" name="Shape 761"/>
          <p:cNvSpPr/>
          <p:nvPr/>
        </p:nvSpPr>
        <p:spPr>
          <a:xfrm>
            <a:off x="7294660" y="1339920"/>
            <a:ext cx="91500" cy="192000"/>
          </a:xfrm>
          <a:prstGeom prst="rightArrow">
            <a:avLst>
              <a:gd name="adj1" fmla="val 100000"/>
              <a:gd name="adj2" fmla="val 0"/>
            </a:avLst>
          </a:prstGeom>
          <a:solidFill>
            <a:srgbClr val="434343"/>
          </a:solidFill>
          <a:ln w="19050" cap="flat" cmpd="sng">
            <a:solidFill>
              <a:srgbClr val="FFFFFF"/>
            </a:solidFill>
            <a:prstDash val="solid"/>
            <a:miter/>
            <a:headEnd type="none" w="med" len="med"/>
            <a:tailEnd type="none" w="med" len="med"/>
          </a:ln>
        </p:spPr>
        <p:txBody>
          <a:bodyPr lIns="91425"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762" name="Shape 762"/>
          <p:cNvSpPr/>
          <p:nvPr/>
        </p:nvSpPr>
        <p:spPr>
          <a:xfrm>
            <a:off x="919486" y="1339920"/>
            <a:ext cx="91500" cy="192000"/>
          </a:xfrm>
          <a:prstGeom prst="rightArrow">
            <a:avLst>
              <a:gd name="adj1" fmla="val 100000"/>
              <a:gd name="adj2" fmla="val 0"/>
            </a:avLst>
          </a:prstGeom>
          <a:solidFill>
            <a:srgbClr val="434343"/>
          </a:solidFill>
          <a:ln w="19050" cap="flat" cmpd="sng">
            <a:solidFill>
              <a:srgbClr val="FFFFFF"/>
            </a:solidFill>
            <a:prstDash val="solid"/>
            <a:miter/>
            <a:headEnd type="none" w="med" len="med"/>
            <a:tailEnd type="none" w="med" len="med"/>
          </a:ln>
        </p:spPr>
        <p:txBody>
          <a:bodyPr lIns="91425"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763" name="Shape 763"/>
          <p:cNvSpPr/>
          <p:nvPr/>
        </p:nvSpPr>
        <p:spPr>
          <a:xfrm>
            <a:off x="2856975" y="2748075"/>
            <a:ext cx="2596500" cy="415500"/>
          </a:xfrm>
          <a:prstGeom prst="chevron">
            <a:avLst>
              <a:gd name="adj" fmla="val 12673"/>
            </a:avLst>
          </a:prstGeom>
          <a:solidFill>
            <a:schemeClr val="accent1"/>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200" b="1" i="0" u="none" strike="noStrike" cap="none">
                <a:solidFill>
                  <a:srgbClr val="FFFFFF"/>
                </a:solidFill>
                <a:latin typeface="Calibri"/>
                <a:ea typeface="Calibri"/>
                <a:cs typeface="Calibri"/>
                <a:sym typeface="Calibri"/>
              </a:rPr>
              <a:t>APPLICATION</a:t>
            </a:r>
          </a:p>
          <a:p>
            <a:pPr marL="0" marR="0" lvl="0" indent="0" algn="l" rtl="0">
              <a:lnSpc>
                <a:spcPct val="100000"/>
              </a:lnSpc>
              <a:spcBef>
                <a:spcPts val="0"/>
              </a:spcBef>
              <a:spcAft>
                <a:spcPts val="0"/>
              </a:spcAft>
              <a:buClr>
                <a:srgbClr val="FFFFFF"/>
              </a:buClr>
              <a:buSzPct val="25000"/>
              <a:buFont typeface="Calibri"/>
              <a:buNone/>
            </a:pPr>
            <a:r>
              <a:rPr lang="en-US" sz="1200" b="1" i="0" u="none" strike="noStrike" cap="none">
                <a:solidFill>
                  <a:srgbClr val="FFFFFF"/>
                </a:solidFill>
                <a:latin typeface="Calibri"/>
                <a:ea typeface="Calibri"/>
                <a:cs typeface="Calibri"/>
                <a:sym typeface="Calibri"/>
              </a:rPr>
              <a:t>REPLATFORMING   </a:t>
            </a:r>
          </a:p>
        </p:txBody>
      </p:sp>
      <p:sp>
        <p:nvSpPr>
          <p:cNvPr id="764" name="Shape 764"/>
          <p:cNvSpPr/>
          <p:nvPr/>
        </p:nvSpPr>
        <p:spPr>
          <a:xfrm>
            <a:off x="3984700" y="3155325"/>
            <a:ext cx="2669100" cy="489900"/>
          </a:xfrm>
          <a:prstGeom prst="chevron">
            <a:avLst>
              <a:gd name="adj" fmla="val 12673"/>
            </a:avLst>
          </a:prstGeom>
          <a:solidFill>
            <a:schemeClr val="accent2"/>
          </a:solidFill>
          <a:ln w="9525"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200" b="1" i="0" u="none" strike="noStrike" cap="none">
                <a:solidFill>
                  <a:srgbClr val="FFFFFF"/>
                </a:solidFill>
                <a:latin typeface="Calibri"/>
                <a:ea typeface="Calibri"/>
                <a:cs typeface="Calibri"/>
                <a:sym typeface="Calibri"/>
              </a:rPr>
              <a:t>APPLICATION</a:t>
            </a:r>
          </a:p>
          <a:p>
            <a:pPr marL="0" marR="0" lvl="0" indent="0" algn="l" rtl="0">
              <a:lnSpc>
                <a:spcPct val="100000"/>
              </a:lnSpc>
              <a:spcBef>
                <a:spcPts val="0"/>
              </a:spcBef>
              <a:spcAft>
                <a:spcPts val="0"/>
              </a:spcAft>
              <a:buClr>
                <a:srgbClr val="FFFFFF"/>
              </a:buClr>
              <a:buSzPct val="25000"/>
              <a:buFont typeface="Calibri"/>
              <a:buNone/>
            </a:pPr>
            <a:r>
              <a:rPr lang="en-US" sz="1200" b="1" i="0" u="none" strike="noStrike" cap="none">
                <a:solidFill>
                  <a:srgbClr val="FFFFFF"/>
                </a:solidFill>
                <a:latin typeface="Calibri"/>
                <a:ea typeface="Calibri"/>
                <a:cs typeface="Calibri"/>
                <a:sym typeface="Calibri"/>
              </a:rPr>
              <a:t>REPLATFORMING   </a:t>
            </a:r>
          </a:p>
        </p:txBody>
      </p:sp>
      <p:cxnSp>
        <p:nvCxnSpPr>
          <p:cNvPr id="765" name="Shape 765"/>
          <p:cNvCxnSpPr/>
          <p:nvPr/>
        </p:nvCxnSpPr>
        <p:spPr>
          <a:xfrm rot="10800000">
            <a:off x="3635993" y="1512394"/>
            <a:ext cx="0" cy="169800"/>
          </a:xfrm>
          <a:prstGeom prst="straightConnector1">
            <a:avLst/>
          </a:prstGeom>
          <a:noFill/>
          <a:ln w="12700" cap="flat" cmpd="sng">
            <a:solidFill>
              <a:srgbClr val="A6A6A6"/>
            </a:solidFill>
            <a:prstDash val="solid"/>
            <a:round/>
            <a:headEnd type="none" w="med" len="med"/>
            <a:tailEnd type="oval" w="med" len="med"/>
          </a:ln>
        </p:spPr>
      </p:cxnSp>
      <p:cxnSp>
        <p:nvCxnSpPr>
          <p:cNvPr id="766" name="Shape 766"/>
          <p:cNvCxnSpPr/>
          <p:nvPr/>
        </p:nvCxnSpPr>
        <p:spPr>
          <a:xfrm rot="10800000">
            <a:off x="6667537" y="1521466"/>
            <a:ext cx="0" cy="169800"/>
          </a:xfrm>
          <a:prstGeom prst="straightConnector1">
            <a:avLst/>
          </a:prstGeom>
          <a:noFill/>
          <a:ln w="12700" cap="flat" cmpd="sng">
            <a:solidFill>
              <a:srgbClr val="A6A6A6"/>
            </a:solidFill>
            <a:prstDash val="solid"/>
            <a:round/>
            <a:headEnd type="none" w="med" len="med"/>
            <a:tailEnd type="oval" w="med" len="med"/>
          </a:ln>
        </p:spPr>
      </p:cxnSp>
      <p:cxnSp>
        <p:nvCxnSpPr>
          <p:cNvPr id="767" name="Shape 767"/>
          <p:cNvCxnSpPr/>
          <p:nvPr/>
        </p:nvCxnSpPr>
        <p:spPr>
          <a:xfrm rot="10800000">
            <a:off x="2143719" y="1502991"/>
            <a:ext cx="0" cy="169800"/>
          </a:xfrm>
          <a:prstGeom prst="straightConnector1">
            <a:avLst/>
          </a:prstGeom>
          <a:noFill/>
          <a:ln w="12700" cap="flat" cmpd="sng">
            <a:solidFill>
              <a:srgbClr val="A6A6A6"/>
            </a:solidFill>
            <a:prstDash val="solid"/>
            <a:round/>
            <a:headEnd type="none" w="med" len="med"/>
            <a:tailEnd type="oval" w="med" len="med"/>
          </a:ln>
        </p:spPr>
      </p:cxnSp>
      <p:cxnSp>
        <p:nvCxnSpPr>
          <p:cNvPr id="768" name="Shape 768"/>
          <p:cNvCxnSpPr/>
          <p:nvPr/>
        </p:nvCxnSpPr>
        <p:spPr>
          <a:xfrm rot="10800000">
            <a:off x="4047385" y="1521199"/>
            <a:ext cx="0" cy="169800"/>
          </a:xfrm>
          <a:prstGeom prst="straightConnector1">
            <a:avLst/>
          </a:prstGeom>
          <a:noFill/>
          <a:ln w="12700" cap="flat" cmpd="sng">
            <a:solidFill>
              <a:srgbClr val="A6A6A6"/>
            </a:solidFill>
            <a:prstDash val="solid"/>
            <a:round/>
            <a:headEnd type="none" w="med" len="med"/>
            <a:tailEnd type="oval" w="med" len="med"/>
          </a:ln>
        </p:spPr>
      </p:cxnSp>
      <p:cxnSp>
        <p:nvCxnSpPr>
          <p:cNvPr id="769" name="Shape 769"/>
          <p:cNvCxnSpPr/>
          <p:nvPr/>
        </p:nvCxnSpPr>
        <p:spPr>
          <a:xfrm rot="10800000">
            <a:off x="7338915" y="1525599"/>
            <a:ext cx="0" cy="169800"/>
          </a:xfrm>
          <a:prstGeom prst="straightConnector1">
            <a:avLst/>
          </a:prstGeom>
          <a:noFill/>
          <a:ln w="12700" cap="flat" cmpd="sng">
            <a:solidFill>
              <a:srgbClr val="A6A6A6"/>
            </a:solidFill>
            <a:prstDash val="solid"/>
            <a:round/>
            <a:headEnd type="none" w="med" len="med"/>
            <a:tailEnd type="oval" w="med" len="med"/>
          </a:ln>
        </p:spPr>
      </p:cxnSp>
      <p:cxnSp>
        <p:nvCxnSpPr>
          <p:cNvPr id="770" name="Shape 770"/>
          <p:cNvCxnSpPr/>
          <p:nvPr/>
        </p:nvCxnSpPr>
        <p:spPr>
          <a:xfrm rot="10800000">
            <a:off x="962266" y="1521389"/>
            <a:ext cx="0" cy="169800"/>
          </a:xfrm>
          <a:prstGeom prst="straightConnector1">
            <a:avLst/>
          </a:prstGeom>
          <a:noFill/>
          <a:ln w="12700" cap="flat" cmpd="sng">
            <a:solidFill>
              <a:srgbClr val="A6A6A6"/>
            </a:solidFill>
            <a:prstDash val="solid"/>
            <a:round/>
            <a:headEnd type="none" w="med" len="med"/>
            <a:tailEnd type="oval" w="med" len="med"/>
          </a:ln>
        </p:spPr>
      </p:cxnSp>
      <p:cxnSp>
        <p:nvCxnSpPr>
          <p:cNvPr id="771" name="Shape 771"/>
          <p:cNvCxnSpPr/>
          <p:nvPr/>
        </p:nvCxnSpPr>
        <p:spPr>
          <a:xfrm>
            <a:off x="9900" y="2673903"/>
            <a:ext cx="9124200" cy="0"/>
          </a:xfrm>
          <a:prstGeom prst="straightConnector1">
            <a:avLst/>
          </a:prstGeom>
          <a:noFill/>
          <a:ln w="9525" cap="flat" cmpd="sng">
            <a:solidFill>
              <a:schemeClr val="accent1"/>
            </a:solidFill>
            <a:prstDash val="dash"/>
            <a:round/>
            <a:headEnd type="none" w="lg" len="lg"/>
            <a:tailEnd type="none" w="lg" len="lg"/>
          </a:ln>
        </p:spPr>
      </p:cxnSp>
      <p:sp>
        <p:nvSpPr>
          <p:cNvPr id="772" name="Shape 772"/>
          <p:cNvSpPr txBox="1"/>
          <p:nvPr/>
        </p:nvSpPr>
        <p:spPr>
          <a:xfrm>
            <a:off x="237500" y="2523728"/>
            <a:ext cx="2889600" cy="234900"/>
          </a:xfrm>
          <a:prstGeom prst="rect">
            <a:avLst/>
          </a:prstGeom>
          <a:noFill/>
          <a:ln>
            <a:noFill/>
          </a:ln>
        </p:spPr>
        <p:txBody>
          <a:bodyPr lIns="91425" tIns="91425" rIns="91425" bIns="91425" anchor="b" anchorCtr="0">
            <a:noAutofit/>
          </a:bodyPr>
          <a:lstStyle/>
          <a:p>
            <a:pPr lvl="0" rtl="0">
              <a:spcBef>
                <a:spcPts val="0"/>
              </a:spcBef>
              <a:buNone/>
            </a:pPr>
            <a:r>
              <a:rPr lang="en-US" sz="1200">
                <a:solidFill>
                  <a:srgbClr val="434343"/>
                </a:solidFill>
              </a:rPr>
              <a:t>Platform Services</a:t>
            </a:r>
          </a:p>
        </p:txBody>
      </p:sp>
      <p:cxnSp>
        <p:nvCxnSpPr>
          <p:cNvPr id="773" name="Shape 773"/>
          <p:cNvCxnSpPr/>
          <p:nvPr/>
        </p:nvCxnSpPr>
        <p:spPr>
          <a:xfrm>
            <a:off x="9900" y="5078954"/>
            <a:ext cx="9124200" cy="0"/>
          </a:xfrm>
          <a:prstGeom prst="straightConnector1">
            <a:avLst/>
          </a:prstGeom>
          <a:noFill/>
          <a:ln w="9525" cap="flat" cmpd="sng">
            <a:solidFill>
              <a:schemeClr val="accent1"/>
            </a:solidFill>
            <a:prstDash val="dash"/>
            <a:round/>
            <a:headEnd type="none" w="lg" len="lg"/>
            <a:tailEnd type="none" w="lg" len="lg"/>
          </a:ln>
        </p:spPr>
      </p:cxnSp>
      <p:sp>
        <p:nvSpPr>
          <p:cNvPr id="774" name="Shape 774"/>
          <p:cNvSpPr txBox="1"/>
          <p:nvPr/>
        </p:nvSpPr>
        <p:spPr>
          <a:xfrm>
            <a:off x="237500" y="4918879"/>
            <a:ext cx="3646500" cy="234900"/>
          </a:xfrm>
          <a:prstGeom prst="rect">
            <a:avLst/>
          </a:prstGeom>
          <a:noFill/>
          <a:ln>
            <a:noFill/>
          </a:ln>
        </p:spPr>
        <p:txBody>
          <a:bodyPr lIns="91425" tIns="91425" rIns="91425" bIns="91425" anchor="b" anchorCtr="0">
            <a:noAutofit/>
          </a:bodyPr>
          <a:lstStyle/>
          <a:p>
            <a:pPr lvl="0" rtl="0">
              <a:spcBef>
                <a:spcPts val="0"/>
              </a:spcBef>
              <a:buNone/>
            </a:pPr>
            <a:r>
              <a:rPr lang="en-US" sz="1200">
                <a:solidFill>
                  <a:srgbClr val="434343"/>
                </a:solidFill>
              </a:rPr>
              <a:t>Replatforming and COE/Dojo Buildout Approach</a:t>
            </a:r>
          </a:p>
        </p:txBody>
      </p:sp>
      <p:sp>
        <p:nvSpPr>
          <p:cNvPr id="775" name="Shape 775"/>
          <p:cNvSpPr/>
          <p:nvPr/>
        </p:nvSpPr>
        <p:spPr>
          <a:xfrm>
            <a:off x="5583246" y="2069803"/>
            <a:ext cx="1347299" cy="489900"/>
          </a:xfrm>
          <a:prstGeom prst="chevron">
            <a:avLst>
              <a:gd name="adj" fmla="val 12673"/>
            </a:avLst>
          </a:prstGeom>
          <a:solidFill>
            <a:schemeClr val="accent2"/>
          </a:solidFill>
          <a:ln w="9525"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Font typeface="Calibri"/>
              <a:buNone/>
            </a:pPr>
            <a:endParaRPr sz="1200" b="1">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ct val="25000"/>
              <a:buFont typeface="Calibri"/>
              <a:buNone/>
            </a:pPr>
            <a:r>
              <a:rPr lang="en-US" sz="1200" b="1">
                <a:solidFill>
                  <a:srgbClr val="FFFFFF"/>
                </a:solidFill>
                <a:latin typeface="Calibri"/>
                <a:ea typeface="Calibri"/>
                <a:cs typeface="Calibri"/>
                <a:sym typeface="Calibri"/>
              </a:rPr>
              <a:t>OPERATIONS DOJO  </a:t>
            </a:r>
          </a:p>
          <a:p>
            <a:pPr marL="0" marR="0" lvl="0" indent="0" algn="l" rtl="0">
              <a:lnSpc>
                <a:spcPct val="100000"/>
              </a:lnSpc>
              <a:spcBef>
                <a:spcPts val="0"/>
              </a:spcBef>
              <a:spcAft>
                <a:spcPts val="0"/>
              </a:spcAft>
              <a:buClr>
                <a:srgbClr val="FFFFFF"/>
              </a:buClr>
              <a:buFont typeface="Calibri"/>
              <a:buNone/>
            </a:pPr>
            <a:endParaRPr sz="1200" b="1">
              <a:solidFill>
                <a:srgbClr val="FFFFFF"/>
              </a:solidFill>
              <a:latin typeface="Calibri"/>
              <a:ea typeface="Calibri"/>
              <a:cs typeface="Calibri"/>
              <a:sym typeface="Calibri"/>
            </a:endParaRPr>
          </a:p>
        </p:txBody>
      </p:sp>
      <p:sp>
        <p:nvSpPr>
          <p:cNvPr id="776" name="Shape 776"/>
          <p:cNvSpPr/>
          <p:nvPr/>
        </p:nvSpPr>
        <p:spPr>
          <a:xfrm>
            <a:off x="2188968" y="2069803"/>
            <a:ext cx="1347299" cy="489900"/>
          </a:xfrm>
          <a:prstGeom prst="chevron">
            <a:avLst>
              <a:gd name="adj" fmla="val 12673"/>
            </a:avLst>
          </a:prstGeom>
          <a:solidFill>
            <a:srgbClr val="01786E"/>
          </a:solidFill>
          <a:ln w="9525" cap="flat" cmpd="sng">
            <a:solidFill>
              <a:srgbClr val="01786E"/>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Font typeface="Calibri"/>
              <a:buNone/>
            </a:pPr>
            <a:endParaRPr sz="1200" b="1">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ct val="25000"/>
              <a:buFont typeface="Calibri"/>
              <a:buNone/>
            </a:pPr>
            <a:r>
              <a:rPr lang="en-US" sz="1200" b="1">
                <a:solidFill>
                  <a:srgbClr val="FFFFFF"/>
                </a:solidFill>
                <a:latin typeface="Calibri"/>
                <a:ea typeface="Calibri"/>
                <a:cs typeface="Calibri"/>
                <a:sym typeface="Calibri"/>
              </a:rPr>
              <a:t>PLATFORM DOJO  </a:t>
            </a:r>
          </a:p>
          <a:p>
            <a:pPr marL="0" marR="0" lvl="0" indent="0" algn="l" rtl="0">
              <a:lnSpc>
                <a:spcPct val="100000"/>
              </a:lnSpc>
              <a:spcBef>
                <a:spcPts val="0"/>
              </a:spcBef>
              <a:spcAft>
                <a:spcPts val="0"/>
              </a:spcAft>
              <a:buClr>
                <a:srgbClr val="FFFFFF"/>
              </a:buClr>
              <a:buFont typeface="Calibri"/>
              <a:buNone/>
            </a:pPr>
            <a:endParaRPr sz="1200" b="1">
              <a:solidFill>
                <a:srgbClr val="FFFFFF"/>
              </a:solidFill>
              <a:latin typeface="Calibri"/>
              <a:ea typeface="Calibri"/>
              <a:cs typeface="Calibri"/>
              <a:sym typeface="Calibri"/>
            </a:endParaRPr>
          </a:p>
        </p:txBody>
      </p:sp>
      <p:sp>
        <p:nvSpPr>
          <p:cNvPr id="777" name="Shape 777"/>
          <p:cNvSpPr txBox="1"/>
          <p:nvPr/>
        </p:nvSpPr>
        <p:spPr>
          <a:xfrm>
            <a:off x="2821000" y="3159100"/>
            <a:ext cx="1098900" cy="773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700" b="1">
                <a:latin typeface="Calibri"/>
                <a:ea typeface="Calibri"/>
                <a:cs typeface="Calibri"/>
                <a:sym typeface="Calibri"/>
              </a:rPr>
              <a:t>Target Apps: </a:t>
            </a:r>
            <a:r>
              <a:rPr lang="en-US" sz="700">
                <a:latin typeface="Calibri"/>
                <a:ea typeface="Calibri"/>
                <a:cs typeface="Calibri"/>
                <a:sym typeface="Calibri"/>
              </a:rPr>
              <a:t>CNTY, ROSS, CAAS</a:t>
            </a:r>
          </a:p>
          <a:p>
            <a:pPr marL="0" marR="0" lvl="0" indent="0" algn="l" rtl="0">
              <a:lnSpc>
                <a:spcPct val="100000"/>
              </a:lnSpc>
              <a:spcBef>
                <a:spcPts val="0"/>
              </a:spcBef>
              <a:spcAft>
                <a:spcPts val="0"/>
              </a:spcAft>
              <a:buClr>
                <a:srgbClr val="000000"/>
              </a:buClr>
              <a:buSzPct val="25000"/>
              <a:buFont typeface="Calibri"/>
              <a:buNone/>
            </a:pPr>
            <a:r>
              <a:rPr lang="en-US" sz="700" b="1">
                <a:latin typeface="Calibri"/>
                <a:ea typeface="Calibri"/>
                <a:cs typeface="Calibri"/>
                <a:sym typeface="Calibri"/>
              </a:rPr>
              <a:t>Outcomes: </a:t>
            </a:r>
            <a:r>
              <a:rPr lang="en-US" sz="700">
                <a:latin typeface="Calibri"/>
                <a:ea typeface="Calibri"/>
                <a:cs typeface="Calibri"/>
                <a:sym typeface="Calibri"/>
              </a:rPr>
              <a:t>Multiple team visibility to moving apps to platform, Cookbooks, team enablement</a:t>
            </a:r>
          </a:p>
        </p:txBody>
      </p:sp>
      <p:sp>
        <p:nvSpPr>
          <p:cNvPr id="778" name="Shape 778"/>
          <p:cNvSpPr/>
          <p:nvPr/>
        </p:nvSpPr>
        <p:spPr>
          <a:xfrm>
            <a:off x="765150" y="2799896"/>
            <a:ext cx="1398000" cy="369900"/>
          </a:xfrm>
          <a:prstGeom prst="chevron">
            <a:avLst>
              <a:gd name="adj" fmla="val 12673"/>
            </a:avLst>
          </a:prstGeom>
          <a:solidFill>
            <a:schemeClr val="accent2"/>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200" b="1">
                <a:solidFill>
                  <a:srgbClr val="FFFFFF"/>
                </a:solidFill>
                <a:latin typeface="Calibri"/>
                <a:ea typeface="Calibri"/>
                <a:cs typeface="Calibri"/>
                <a:sym typeface="Calibri"/>
              </a:rPr>
              <a:t>PRE-WORK: APP IDENTIFICATION</a:t>
            </a:r>
            <a:r>
              <a:rPr lang="en-US" sz="1200" b="1" i="0" u="none" strike="noStrike" cap="none">
                <a:solidFill>
                  <a:srgbClr val="FFFFFF"/>
                </a:solidFill>
                <a:latin typeface="Calibri"/>
                <a:ea typeface="Calibri"/>
                <a:cs typeface="Calibri"/>
                <a:sym typeface="Calibri"/>
              </a:rPr>
              <a:t>   </a:t>
            </a:r>
          </a:p>
        </p:txBody>
      </p:sp>
      <p:sp>
        <p:nvSpPr>
          <p:cNvPr id="779" name="Shape 779"/>
          <p:cNvSpPr/>
          <p:nvPr/>
        </p:nvSpPr>
        <p:spPr>
          <a:xfrm>
            <a:off x="7017025" y="1109520"/>
            <a:ext cx="1769100" cy="260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US"/>
              <a:t>Nov-Dec</a:t>
            </a:r>
          </a:p>
        </p:txBody>
      </p:sp>
      <p:sp>
        <p:nvSpPr>
          <p:cNvPr id="780" name="Shape 780"/>
          <p:cNvSpPr txBox="1"/>
          <p:nvPr/>
        </p:nvSpPr>
        <p:spPr>
          <a:xfrm>
            <a:off x="5489107" y="1647790"/>
            <a:ext cx="566400" cy="3078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700" b="0" i="0" u="none" strike="noStrike" cap="none">
                <a:solidFill>
                  <a:srgbClr val="000000"/>
                </a:solidFill>
                <a:latin typeface="Calibri"/>
                <a:ea typeface="Calibri"/>
                <a:cs typeface="Calibri"/>
                <a:sym typeface="Calibri"/>
              </a:rPr>
              <a:t>Dojo Inception</a:t>
            </a:r>
          </a:p>
        </p:txBody>
      </p:sp>
      <p:sp>
        <p:nvSpPr>
          <p:cNvPr id="781" name="Shape 781"/>
          <p:cNvSpPr/>
          <p:nvPr/>
        </p:nvSpPr>
        <p:spPr>
          <a:xfrm>
            <a:off x="5536670" y="1339920"/>
            <a:ext cx="91500" cy="192000"/>
          </a:xfrm>
          <a:prstGeom prst="rightArrow">
            <a:avLst>
              <a:gd name="adj1" fmla="val 100000"/>
              <a:gd name="adj2" fmla="val 0"/>
            </a:avLst>
          </a:prstGeom>
          <a:solidFill>
            <a:srgbClr val="434343"/>
          </a:solidFill>
          <a:ln w="19050" cap="flat" cmpd="sng">
            <a:solidFill>
              <a:srgbClr val="FFFFFF"/>
            </a:solidFill>
            <a:prstDash val="solid"/>
            <a:miter/>
            <a:headEnd type="none" w="med" len="med"/>
            <a:tailEnd type="none" w="med" len="med"/>
          </a:ln>
        </p:spPr>
        <p:txBody>
          <a:bodyPr lIns="91425"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cxnSp>
        <p:nvCxnSpPr>
          <p:cNvPr id="782" name="Shape 782"/>
          <p:cNvCxnSpPr/>
          <p:nvPr/>
        </p:nvCxnSpPr>
        <p:spPr>
          <a:xfrm rot="10800000">
            <a:off x="5574449" y="1532266"/>
            <a:ext cx="0" cy="169800"/>
          </a:xfrm>
          <a:prstGeom prst="straightConnector1">
            <a:avLst/>
          </a:prstGeom>
          <a:noFill/>
          <a:ln w="12700" cap="flat" cmpd="sng">
            <a:solidFill>
              <a:srgbClr val="A6A6A6"/>
            </a:solidFill>
            <a:prstDash val="solid"/>
            <a:round/>
            <a:headEnd type="none" w="med" len="med"/>
            <a:tailEnd type="oval" w="med" len="med"/>
          </a:ln>
        </p:spPr>
      </p:cxnSp>
      <p:sp>
        <p:nvSpPr>
          <p:cNvPr id="783" name="Shape 783"/>
          <p:cNvSpPr/>
          <p:nvPr/>
        </p:nvSpPr>
        <p:spPr>
          <a:xfrm>
            <a:off x="6548875" y="2667000"/>
            <a:ext cx="505500" cy="489900"/>
          </a:xfrm>
          <a:prstGeom prst="star4">
            <a:avLst>
              <a:gd name="adj" fmla="val 12500"/>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4" name="Shape 784"/>
          <p:cNvSpPr txBox="1"/>
          <p:nvPr/>
        </p:nvSpPr>
        <p:spPr>
          <a:xfrm>
            <a:off x="4040375" y="3645225"/>
            <a:ext cx="2669100" cy="4899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900" b="1">
                <a:latin typeface="Calibri"/>
                <a:ea typeface="Calibri"/>
                <a:cs typeface="Calibri"/>
                <a:sym typeface="Calibri"/>
              </a:rPr>
              <a:t>Target Apps</a:t>
            </a:r>
            <a:r>
              <a:rPr lang="en-US" sz="700" b="1">
                <a:latin typeface="Calibri"/>
                <a:ea typeface="Calibri"/>
                <a:cs typeface="Calibri"/>
                <a:sym typeface="Calibri"/>
              </a:rPr>
              <a:t>: </a:t>
            </a:r>
            <a:r>
              <a:rPr lang="en-US" sz="700">
                <a:latin typeface="Calibri"/>
                <a:ea typeface="Calibri"/>
                <a:cs typeface="Calibri"/>
                <a:sym typeface="Calibri"/>
              </a:rPr>
              <a:t>TBD</a:t>
            </a:r>
          </a:p>
          <a:p>
            <a:pPr marL="0" marR="0" lvl="0" indent="0" algn="l" rtl="0">
              <a:lnSpc>
                <a:spcPct val="100000"/>
              </a:lnSpc>
              <a:spcBef>
                <a:spcPts val="0"/>
              </a:spcBef>
              <a:spcAft>
                <a:spcPts val="0"/>
              </a:spcAft>
              <a:buClr>
                <a:srgbClr val="000000"/>
              </a:buClr>
              <a:buSzPct val="25000"/>
              <a:buFont typeface="Calibri"/>
              <a:buNone/>
            </a:pPr>
            <a:r>
              <a:rPr lang="en-US" sz="700" b="1">
                <a:latin typeface="Calibri"/>
                <a:ea typeface="Calibri"/>
                <a:cs typeface="Calibri"/>
                <a:sym typeface="Calibri"/>
              </a:rPr>
              <a:t>Outcomes: </a:t>
            </a:r>
            <a:r>
              <a:rPr lang="en-US" sz="700">
                <a:latin typeface="Calibri"/>
                <a:ea typeface="Calibri"/>
                <a:cs typeface="Calibri"/>
                <a:sym typeface="Calibri"/>
              </a:rPr>
              <a:t>Multiple team visibility to moving apps to platform, Cookbooks, team enablement</a:t>
            </a:r>
          </a:p>
        </p:txBody>
      </p:sp>
      <p:sp>
        <p:nvSpPr>
          <p:cNvPr id="785" name="Shape 785"/>
          <p:cNvSpPr txBox="1"/>
          <p:nvPr/>
        </p:nvSpPr>
        <p:spPr>
          <a:xfrm>
            <a:off x="6642400" y="3156900"/>
            <a:ext cx="1098900" cy="7320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900" b="1">
                <a:latin typeface="Calibri"/>
                <a:ea typeface="Calibri"/>
                <a:cs typeface="Calibri"/>
                <a:sym typeface="Calibri"/>
              </a:rPr>
              <a:t>Milestone</a:t>
            </a:r>
            <a:r>
              <a:rPr lang="en-US" sz="700" b="1">
                <a:latin typeface="Calibri"/>
                <a:ea typeface="Calibri"/>
                <a:cs typeface="Calibri"/>
                <a:sym typeface="Calibri"/>
              </a:rPr>
              <a:t>:</a:t>
            </a:r>
            <a:r>
              <a:rPr lang="en-US" sz="700">
                <a:latin typeface="Calibri"/>
                <a:ea typeface="Calibri"/>
                <a:cs typeface="Calibri"/>
                <a:sym typeface="Calibri"/>
              </a:rPr>
              <a:t> Strategic Touchpoint and Planning for “Factory concept” to migrate applications at scale  (</a:t>
            </a:r>
            <a:r>
              <a:rPr lang="en-US" sz="700" u="sng">
                <a:latin typeface="Calibri"/>
                <a:ea typeface="Calibri"/>
                <a:cs typeface="Calibri"/>
                <a:sym typeface="Calibri"/>
              </a:rPr>
              <a:t>Customer, </a:t>
            </a:r>
            <a:r>
              <a:rPr lang="en-US" sz="700">
                <a:latin typeface="Calibri"/>
                <a:ea typeface="Calibri"/>
                <a:cs typeface="Calibri"/>
                <a:sym typeface="Calibri"/>
              </a:rPr>
              <a:t> </a:t>
            </a:r>
            <a:r>
              <a:rPr lang="en-US" sz="700" u="sng">
                <a:latin typeface="Calibri"/>
                <a:ea typeface="Calibri"/>
                <a:cs typeface="Calibri"/>
                <a:sym typeface="Calibri"/>
              </a:rPr>
              <a:t>Partner</a:t>
            </a:r>
            <a:r>
              <a:rPr lang="en-US" sz="700">
                <a:latin typeface="Calibri"/>
                <a:ea typeface="Calibri"/>
                <a:cs typeface="Calibri"/>
                <a:sym typeface="Calibri"/>
              </a:rPr>
              <a:t>, etc)</a:t>
            </a:r>
          </a:p>
        </p:txBody>
      </p:sp>
      <p:sp>
        <p:nvSpPr>
          <p:cNvPr id="786" name="Shape 786"/>
          <p:cNvSpPr/>
          <p:nvPr/>
        </p:nvSpPr>
        <p:spPr>
          <a:xfrm rot="-1744293">
            <a:off x="7951382" y="2644179"/>
            <a:ext cx="984767" cy="490169"/>
          </a:xfrm>
          <a:prstGeom prst="rightArrow">
            <a:avLst>
              <a:gd name="adj1" fmla="val 50000"/>
              <a:gd name="adj2" fmla="val 50000"/>
            </a:avLst>
          </a:prstGeom>
          <a:solidFill>
            <a:schemeClr val="accent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200" b="1">
                <a:solidFill>
                  <a:srgbClr val="FFFFFF"/>
                </a:solidFill>
                <a:latin typeface="Calibri"/>
                <a:ea typeface="Calibri"/>
                <a:cs typeface="Calibri"/>
                <a:sym typeface="Calibri"/>
              </a:rPr>
              <a:t>SCALE</a:t>
            </a:r>
          </a:p>
        </p:txBody>
      </p:sp>
      <p:sp>
        <p:nvSpPr>
          <p:cNvPr id="787" name="Shape 787"/>
          <p:cNvSpPr/>
          <p:nvPr/>
        </p:nvSpPr>
        <p:spPr>
          <a:xfrm>
            <a:off x="7895375" y="3261225"/>
            <a:ext cx="760800" cy="307800"/>
          </a:xfrm>
          <a:prstGeom prst="chevron">
            <a:avLst>
              <a:gd name="adj" fmla="val 12673"/>
            </a:avLst>
          </a:prstGeom>
          <a:solidFill>
            <a:schemeClr val="accent2"/>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200" b="1" i="0" u="none" strike="noStrike" cap="none">
                <a:solidFill>
                  <a:srgbClr val="FFFFFF"/>
                </a:solidFill>
                <a:latin typeface="Calibri"/>
                <a:ea typeface="Calibri"/>
                <a:cs typeface="Calibri"/>
                <a:sym typeface="Calibri"/>
              </a:rPr>
              <a:t>  </a:t>
            </a:r>
          </a:p>
        </p:txBody>
      </p:sp>
      <p:sp>
        <p:nvSpPr>
          <p:cNvPr id="788" name="Shape 788"/>
          <p:cNvSpPr/>
          <p:nvPr/>
        </p:nvSpPr>
        <p:spPr>
          <a:xfrm>
            <a:off x="8047775" y="3413625"/>
            <a:ext cx="760800" cy="307800"/>
          </a:xfrm>
          <a:prstGeom prst="chevron">
            <a:avLst>
              <a:gd name="adj" fmla="val 12673"/>
            </a:avLst>
          </a:prstGeom>
          <a:solidFill>
            <a:schemeClr val="accent2"/>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200" b="1" i="0" u="none" strike="noStrike" cap="none">
                <a:solidFill>
                  <a:srgbClr val="FFFFFF"/>
                </a:solidFill>
                <a:latin typeface="Calibri"/>
                <a:ea typeface="Calibri"/>
                <a:cs typeface="Calibri"/>
                <a:sym typeface="Calibri"/>
              </a:rPr>
              <a:t>  </a:t>
            </a:r>
          </a:p>
        </p:txBody>
      </p:sp>
      <p:sp>
        <p:nvSpPr>
          <p:cNvPr id="789" name="Shape 789"/>
          <p:cNvSpPr/>
          <p:nvPr/>
        </p:nvSpPr>
        <p:spPr>
          <a:xfrm>
            <a:off x="8200175" y="3566025"/>
            <a:ext cx="760800" cy="307800"/>
          </a:xfrm>
          <a:prstGeom prst="chevron">
            <a:avLst>
              <a:gd name="adj" fmla="val 12673"/>
            </a:avLst>
          </a:prstGeom>
          <a:solidFill>
            <a:schemeClr val="accent2"/>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200" b="1" i="0" u="none" strike="noStrike" cap="none">
                <a:solidFill>
                  <a:srgbClr val="FFFFFF"/>
                </a:solidFill>
                <a:latin typeface="Calibri"/>
                <a:ea typeface="Calibri"/>
                <a:cs typeface="Calibri"/>
                <a:sym typeface="Calibri"/>
              </a:rPr>
              <a:t>  </a:t>
            </a:r>
          </a:p>
        </p:txBody>
      </p:sp>
      <p:sp>
        <p:nvSpPr>
          <p:cNvPr id="790" name="Shape 790"/>
          <p:cNvSpPr/>
          <p:nvPr/>
        </p:nvSpPr>
        <p:spPr>
          <a:xfrm>
            <a:off x="2924725" y="4194050"/>
            <a:ext cx="5634900" cy="192000"/>
          </a:xfrm>
          <a:prstGeom prst="chevron">
            <a:avLst>
              <a:gd name="adj" fmla="val 12673"/>
            </a:avLst>
          </a:prstGeom>
          <a:solidFill>
            <a:srgbClr val="199F80">
              <a:alpha val="69410"/>
            </a:srgbClr>
          </a:solidFill>
          <a:ln w="9525" cap="flat" cmpd="sng">
            <a:solidFill>
              <a:srgbClr val="01786E"/>
            </a:solidFill>
            <a:prstDash val="dash"/>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000" b="1">
                <a:solidFill>
                  <a:srgbClr val="FFFFFF"/>
                </a:solidFill>
                <a:latin typeface="Calibri"/>
                <a:ea typeface="Calibri"/>
                <a:cs typeface="Calibri"/>
                <a:sym typeface="Calibri"/>
              </a:rPr>
              <a:t>PIVOTAL LABS ENGAGEMENT</a:t>
            </a:r>
            <a:r>
              <a:rPr lang="en-US" sz="1000">
                <a:solidFill>
                  <a:srgbClr val="FFFFFF"/>
                </a:solidFill>
                <a:latin typeface="Calibri"/>
                <a:ea typeface="Calibri"/>
                <a:cs typeface="Calibri"/>
                <a:sym typeface="Calibri"/>
              </a:rPr>
              <a:t> (ENGINEERING, DESIGN, PRODUCT MANAGEMENT, ARCHITECTURE) </a:t>
            </a:r>
          </a:p>
        </p:txBody>
      </p:sp>
      <p:sp>
        <p:nvSpPr>
          <p:cNvPr id="791" name="Shape 791"/>
          <p:cNvSpPr/>
          <p:nvPr/>
        </p:nvSpPr>
        <p:spPr>
          <a:xfrm>
            <a:off x="4467325" y="4621057"/>
            <a:ext cx="4614000" cy="192000"/>
          </a:xfrm>
          <a:prstGeom prst="chevron">
            <a:avLst>
              <a:gd name="adj" fmla="val 12673"/>
            </a:avLst>
          </a:prstGeom>
          <a:solidFill>
            <a:srgbClr val="199F80">
              <a:alpha val="69410"/>
            </a:srgbClr>
          </a:solidFill>
          <a:ln w="9525" cap="flat" cmpd="sng">
            <a:solidFill>
              <a:srgbClr val="01786E"/>
            </a:solidFill>
            <a:prstDash val="dash"/>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000" b="1">
                <a:solidFill>
                  <a:srgbClr val="FFFFFF"/>
                </a:solidFill>
                <a:latin typeface="Calibri"/>
                <a:ea typeface="Calibri"/>
                <a:cs typeface="Calibri"/>
                <a:sym typeface="Calibri"/>
              </a:rPr>
              <a:t>EDUCATION </a:t>
            </a:r>
            <a:r>
              <a:rPr lang="en-US" sz="1000">
                <a:solidFill>
                  <a:srgbClr val="FFFFFF"/>
                </a:solidFill>
                <a:latin typeface="Calibri"/>
                <a:ea typeface="Calibri"/>
                <a:cs typeface="Calibri"/>
                <a:sym typeface="Calibri"/>
              </a:rPr>
              <a:t>(ADDITIONAL E-LEARNING OR TRAIN-THE-TRAINER)</a:t>
            </a:r>
          </a:p>
        </p:txBody>
      </p:sp>
      <p:sp>
        <p:nvSpPr>
          <p:cNvPr id="792" name="Shape 792"/>
          <p:cNvSpPr/>
          <p:nvPr/>
        </p:nvSpPr>
        <p:spPr>
          <a:xfrm>
            <a:off x="3127100" y="4408301"/>
            <a:ext cx="5934600" cy="192000"/>
          </a:xfrm>
          <a:prstGeom prst="chevron">
            <a:avLst>
              <a:gd name="adj" fmla="val 12673"/>
            </a:avLst>
          </a:prstGeom>
          <a:solidFill>
            <a:srgbClr val="199F80">
              <a:alpha val="69410"/>
            </a:srgbClr>
          </a:solidFill>
          <a:ln w="9525" cap="flat" cmpd="sng">
            <a:solidFill>
              <a:srgbClr val="01786E"/>
            </a:solidFill>
            <a:prstDash val="dash"/>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000">
                <a:solidFill>
                  <a:srgbClr val="FFFFFF"/>
                </a:solidFill>
                <a:latin typeface="Calibri"/>
                <a:ea typeface="Calibri"/>
                <a:cs typeface="Calibri"/>
                <a:sym typeface="Calibri"/>
              </a:rPr>
              <a:t>ONGOING</a:t>
            </a:r>
            <a:r>
              <a:rPr lang="en-US" sz="1000" b="1">
                <a:solidFill>
                  <a:srgbClr val="FFFFFF"/>
                </a:solidFill>
                <a:latin typeface="Calibri"/>
                <a:ea typeface="Calibri"/>
                <a:cs typeface="Calibri"/>
                <a:sym typeface="Calibri"/>
              </a:rPr>
              <a:t> EXPERTISE </a:t>
            </a:r>
            <a:r>
              <a:rPr lang="en-US" sz="1000">
                <a:solidFill>
                  <a:srgbClr val="FFFFFF"/>
                </a:solidFill>
                <a:latin typeface="Calibri"/>
                <a:ea typeface="Calibri"/>
                <a:cs typeface="Calibri"/>
                <a:sym typeface="Calibri"/>
              </a:rPr>
              <a:t>(ENGINEERING, DESIGN, PRODUCT MANAGEMENT, ARCHITECTURE) </a:t>
            </a:r>
          </a:p>
        </p:txBody>
      </p:sp>
      <p:pic>
        <p:nvPicPr>
          <p:cNvPr id="793" name="Shape 793"/>
          <p:cNvPicPr preferRelativeResize="0"/>
          <p:nvPr/>
        </p:nvPicPr>
        <p:blipFill>
          <a:blip r:embed="rId3">
            <a:alphaModFix/>
          </a:blip>
          <a:stretch>
            <a:fillRect/>
          </a:stretch>
        </p:blipFill>
        <p:spPr>
          <a:xfrm>
            <a:off x="7795320" y="130118"/>
            <a:ext cx="1255842" cy="369899"/>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8"/>
                                        </p:tgtEl>
                                        <p:attrNameLst>
                                          <p:attrName>style.visibility</p:attrName>
                                        </p:attrNameLst>
                                      </p:cBhvr>
                                      <p:to>
                                        <p:strVal val="visible"/>
                                      </p:to>
                                    </p:set>
                                    <p:animEffect transition="in" filter="fade">
                                      <p:cBhvr>
                                        <p:cTn id="7" dur="1000"/>
                                        <p:tgtEl>
                                          <p:spTgt spid="748"/>
                                        </p:tgtEl>
                                      </p:cBhvr>
                                    </p:animEffect>
                                  </p:childTnLst>
                                </p:cTn>
                              </p:par>
                              <p:par>
                                <p:cTn id="8" presetID="10" presetClass="entr" presetSubtype="0" fill="hold" nodeType="withEffect">
                                  <p:stCondLst>
                                    <p:cond delay="0"/>
                                  </p:stCondLst>
                                  <p:childTnLst>
                                    <p:set>
                                      <p:cBhvr>
                                        <p:cTn id="9" dur="1" fill="hold">
                                          <p:stCondLst>
                                            <p:cond delay="0"/>
                                          </p:stCondLst>
                                        </p:cTn>
                                        <p:tgtEl>
                                          <p:spTgt spid="771"/>
                                        </p:tgtEl>
                                        <p:attrNameLst>
                                          <p:attrName>style.visibility</p:attrName>
                                        </p:attrNameLst>
                                      </p:cBhvr>
                                      <p:to>
                                        <p:strVal val="visible"/>
                                      </p:to>
                                    </p:set>
                                    <p:animEffect transition="in" filter="fade">
                                      <p:cBhvr>
                                        <p:cTn id="10" dur="1000"/>
                                        <p:tgtEl>
                                          <p:spTgt spid="771"/>
                                        </p:tgtEl>
                                      </p:cBhvr>
                                    </p:animEffect>
                                  </p:childTnLst>
                                </p:cTn>
                              </p:par>
                              <p:par>
                                <p:cTn id="11" presetID="10" presetClass="entr" presetSubtype="0" fill="hold" nodeType="withEffect">
                                  <p:stCondLst>
                                    <p:cond delay="0"/>
                                  </p:stCondLst>
                                  <p:childTnLst>
                                    <p:set>
                                      <p:cBhvr>
                                        <p:cTn id="12" dur="1" fill="hold">
                                          <p:stCondLst>
                                            <p:cond delay="0"/>
                                          </p:stCondLst>
                                        </p:cTn>
                                        <p:tgtEl>
                                          <p:spTgt spid="772"/>
                                        </p:tgtEl>
                                        <p:attrNameLst>
                                          <p:attrName>style.visibility</p:attrName>
                                        </p:attrNameLst>
                                      </p:cBhvr>
                                      <p:to>
                                        <p:strVal val="visible"/>
                                      </p:to>
                                    </p:set>
                                    <p:animEffect transition="in" filter="fade">
                                      <p:cBhvr>
                                        <p:cTn id="13" dur="1000"/>
                                        <p:tgtEl>
                                          <p:spTgt spid="77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63"/>
                                        </p:tgtEl>
                                        <p:attrNameLst>
                                          <p:attrName>style.visibility</p:attrName>
                                        </p:attrNameLst>
                                      </p:cBhvr>
                                      <p:to>
                                        <p:strVal val="visible"/>
                                      </p:to>
                                    </p:set>
                                    <p:animEffect transition="in" filter="fade">
                                      <p:cBhvr>
                                        <p:cTn id="18" dur="1000"/>
                                        <p:tgtEl>
                                          <p:spTgt spid="763"/>
                                        </p:tgtEl>
                                      </p:cBhvr>
                                    </p:animEffect>
                                  </p:childTnLst>
                                </p:cTn>
                              </p:par>
                              <p:par>
                                <p:cTn id="19" presetID="10" presetClass="entr" presetSubtype="0" fill="hold" nodeType="withEffect">
                                  <p:stCondLst>
                                    <p:cond delay="0"/>
                                  </p:stCondLst>
                                  <p:childTnLst>
                                    <p:set>
                                      <p:cBhvr>
                                        <p:cTn id="20" dur="1" fill="hold">
                                          <p:stCondLst>
                                            <p:cond delay="0"/>
                                          </p:stCondLst>
                                        </p:cTn>
                                        <p:tgtEl>
                                          <p:spTgt spid="764"/>
                                        </p:tgtEl>
                                        <p:attrNameLst>
                                          <p:attrName>style.visibility</p:attrName>
                                        </p:attrNameLst>
                                      </p:cBhvr>
                                      <p:to>
                                        <p:strVal val="visible"/>
                                      </p:to>
                                    </p:set>
                                    <p:animEffect transition="in" filter="fade">
                                      <p:cBhvr>
                                        <p:cTn id="21" dur="1000"/>
                                        <p:tgtEl>
                                          <p:spTgt spid="764"/>
                                        </p:tgtEl>
                                      </p:cBhvr>
                                    </p:animEffect>
                                  </p:childTnLst>
                                </p:cTn>
                              </p:par>
                              <p:par>
                                <p:cTn id="22" presetID="10" presetClass="entr" presetSubtype="0" fill="hold" nodeType="withEffect">
                                  <p:stCondLst>
                                    <p:cond delay="0"/>
                                  </p:stCondLst>
                                  <p:childTnLst>
                                    <p:set>
                                      <p:cBhvr>
                                        <p:cTn id="23" dur="1" fill="hold">
                                          <p:stCondLst>
                                            <p:cond delay="0"/>
                                          </p:stCondLst>
                                        </p:cTn>
                                        <p:tgtEl>
                                          <p:spTgt spid="773"/>
                                        </p:tgtEl>
                                        <p:attrNameLst>
                                          <p:attrName>style.visibility</p:attrName>
                                        </p:attrNameLst>
                                      </p:cBhvr>
                                      <p:to>
                                        <p:strVal val="visible"/>
                                      </p:to>
                                    </p:set>
                                    <p:animEffect transition="in" filter="fade">
                                      <p:cBhvr>
                                        <p:cTn id="24" dur="1000"/>
                                        <p:tgtEl>
                                          <p:spTgt spid="773"/>
                                        </p:tgtEl>
                                      </p:cBhvr>
                                    </p:animEffect>
                                  </p:childTnLst>
                                </p:cTn>
                              </p:par>
                              <p:par>
                                <p:cTn id="25" presetID="10" presetClass="entr" presetSubtype="0" fill="hold" nodeType="withEffect">
                                  <p:stCondLst>
                                    <p:cond delay="0"/>
                                  </p:stCondLst>
                                  <p:childTnLst>
                                    <p:set>
                                      <p:cBhvr>
                                        <p:cTn id="26" dur="1" fill="hold">
                                          <p:stCondLst>
                                            <p:cond delay="0"/>
                                          </p:stCondLst>
                                        </p:cTn>
                                        <p:tgtEl>
                                          <p:spTgt spid="774"/>
                                        </p:tgtEl>
                                        <p:attrNameLst>
                                          <p:attrName>style.visibility</p:attrName>
                                        </p:attrNameLst>
                                      </p:cBhvr>
                                      <p:to>
                                        <p:strVal val="visible"/>
                                      </p:to>
                                    </p:set>
                                    <p:animEffect transition="in" filter="fade">
                                      <p:cBhvr>
                                        <p:cTn id="27" dur="1000"/>
                                        <p:tgtEl>
                                          <p:spTgt spid="774"/>
                                        </p:tgtEl>
                                      </p:cBhvr>
                                    </p:animEffect>
                                  </p:childTnLst>
                                </p:cTn>
                              </p:par>
                              <p:par>
                                <p:cTn id="28" presetID="10" presetClass="entr" presetSubtype="0" fill="hold" nodeType="withEffect">
                                  <p:stCondLst>
                                    <p:cond delay="0"/>
                                  </p:stCondLst>
                                  <p:childTnLst>
                                    <p:set>
                                      <p:cBhvr>
                                        <p:cTn id="29" dur="1" fill="hold">
                                          <p:stCondLst>
                                            <p:cond delay="0"/>
                                          </p:stCondLst>
                                        </p:cTn>
                                        <p:tgtEl>
                                          <p:spTgt spid="775"/>
                                        </p:tgtEl>
                                        <p:attrNameLst>
                                          <p:attrName>style.visibility</p:attrName>
                                        </p:attrNameLst>
                                      </p:cBhvr>
                                      <p:to>
                                        <p:strVal val="visible"/>
                                      </p:to>
                                    </p:set>
                                    <p:animEffect transition="in" filter="fade">
                                      <p:cBhvr>
                                        <p:cTn id="30" dur="1000"/>
                                        <p:tgtEl>
                                          <p:spTgt spid="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Shape 799"/>
          <p:cNvSpPr txBox="1">
            <a:spLocks noGrp="1"/>
          </p:cNvSpPr>
          <p:nvPr>
            <p:ph type="title"/>
          </p:nvPr>
        </p:nvSpPr>
        <p:spPr>
          <a:xfrm>
            <a:off x="261183" y="226092"/>
            <a:ext cx="7704600" cy="688200"/>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SzPct val="25000"/>
              <a:buNone/>
            </a:pPr>
            <a:r>
              <a:rPr lang="en-US" sz="2600" b="0" i="0" u="none" strike="noStrike" cap="none">
                <a:solidFill>
                  <a:srgbClr val="4D148C"/>
                </a:solidFill>
                <a:latin typeface="Calibri"/>
                <a:ea typeface="Calibri"/>
                <a:cs typeface="Calibri"/>
                <a:sym typeface="Calibri"/>
              </a:rPr>
              <a:t>Cloud Dojo Goals</a:t>
            </a:r>
          </a:p>
        </p:txBody>
      </p:sp>
      <p:sp>
        <p:nvSpPr>
          <p:cNvPr id="800" name="Shape 800"/>
          <p:cNvSpPr txBox="1">
            <a:spLocks noGrp="1"/>
          </p:cNvSpPr>
          <p:nvPr>
            <p:ph type="dt" idx="10"/>
          </p:nvPr>
        </p:nvSpPr>
        <p:spPr>
          <a:xfrm>
            <a:off x="7197615" y="4773846"/>
            <a:ext cx="1324200" cy="334800"/>
          </a:xfrm>
          <a:prstGeom prst="rect">
            <a:avLst/>
          </a:prstGeom>
          <a:noFill/>
          <a:ln>
            <a:noFill/>
          </a:ln>
        </p:spPr>
        <p:txBody>
          <a:bodyPr lIns="0" tIns="0" rIns="0" bIns="0" anchor="b" anchorCtr="0">
            <a:noAutofit/>
          </a:bodyPr>
          <a:lstStyle/>
          <a:p>
            <a:pPr marL="0" marR="0" lvl="0" indent="0" algn="r" rtl="0">
              <a:lnSpc>
                <a:spcPct val="150000"/>
              </a:lnSpc>
              <a:spcBef>
                <a:spcPts val="0"/>
              </a:spcBef>
              <a:spcAft>
                <a:spcPts val="0"/>
              </a:spcAft>
              <a:buSzPct val="25000"/>
              <a:buNone/>
            </a:pPr>
            <a:r>
              <a:rPr lang="en-US" sz="1000">
                <a:solidFill>
                  <a:srgbClr val="ADAFB2"/>
                </a:solidFill>
                <a:latin typeface="Arial Narrow"/>
                <a:ea typeface="Arial Narrow"/>
                <a:cs typeface="Arial Narrow"/>
                <a:sym typeface="Arial Narrow"/>
              </a:rPr>
              <a:t>3/23/2017</a:t>
            </a:r>
          </a:p>
        </p:txBody>
      </p:sp>
      <p:sp>
        <p:nvSpPr>
          <p:cNvPr id="801" name="Shape 801"/>
          <p:cNvSpPr txBox="1">
            <a:spLocks noGrp="1"/>
          </p:cNvSpPr>
          <p:nvPr>
            <p:ph type="ftr" idx="11"/>
          </p:nvPr>
        </p:nvSpPr>
        <p:spPr>
          <a:xfrm>
            <a:off x="2600837" y="4775593"/>
            <a:ext cx="4587000" cy="334800"/>
          </a:xfrm>
          <a:prstGeom prst="rect">
            <a:avLst/>
          </a:prstGeom>
          <a:noFill/>
          <a:ln>
            <a:noFill/>
          </a:ln>
        </p:spPr>
        <p:txBody>
          <a:bodyPr lIns="0" tIns="0" rIns="0" bIns="0" anchor="b" anchorCtr="0">
            <a:noAutofit/>
          </a:bodyPr>
          <a:lstStyle/>
          <a:p>
            <a:pPr marL="0" marR="0" lvl="0" indent="0" algn="r" rtl="0">
              <a:lnSpc>
                <a:spcPct val="150000"/>
              </a:lnSpc>
              <a:spcBef>
                <a:spcPts val="0"/>
              </a:spcBef>
              <a:spcAft>
                <a:spcPts val="0"/>
              </a:spcAft>
              <a:buSzPct val="25000"/>
              <a:buNone/>
            </a:pPr>
            <a:r>
              <a:rPr lang="en-US" sz="1000" b="0" i="0" u="none" strike="noStrike" cap="none">
                <a:solidFill>
                  <a:srgbClr val="ADAFB2"/>
                </a:solidFill>
                <a:latin typeface="Arial Narrow"/>
                <a:ea typeface="Arial Narrow"/>
                <a:cs typeface="Arial Narrow"/>
                <a:sym typeface="Arial Narrow"/>
              </a:rPr>
              <a:t>Cloud Dojo</a:t>
            </a:r>
          </a:p>
        </p:txBody>
      </p:sp>
      <p:sp>
        <p:nvSpPr>
          <p:cNvPr id="802" name="Shape 802"/>
          <p:cNvSpPr txBox="1">
            <a:spLocks noGrp="1"/>
          </p:cNvSpPr>
          <p:nvPr>
            <p:ph type="sldNum" idx="12"/>
          </p:nvPr>
        </p:nvSpPr>
        <p:spPr>
          <a:xfrm>
            <a:off x="8784749" y="4958354"/>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13</a:t>
            </a:fld>
            <a:endParaRPr lang="en-US" sz="1300">
              <a:solidFill>
                <a:srgbClr val="ADAFB2"/>
              </a:solidFill>
              <a:latin typeface="Arial Narrow"/>
              <a:ea typeface="Arial Narrow"/>
              <a:cs typeface="Arial Narrow"/>
              <a:sym typeface="Arial Narrow"/>
            </a:endParaRPr>
          </a:p>
        </p:txBody>
      </p:sp>
      <p:sp>
        <p:nvSpPr>
          <p:cNvPr id="803" name="Shape 803"/>
          <p:cNvSpPr txBox="1"/>
          <p:nvPr/>
        </p:nvSpPr>
        <p:spPr>
          <a:xfrm>
            <a:off x="1819368" y="1809075"/>
            <a:ext cx="7031400" cy="4386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US" sz="2400">
                <a:solidFill>
                  <a:schemeClr val="dk1"/>
                </a:solidFill>
                <a:latin typeface="Calibri"/>
                <a:ea typeface="Calibri"/>
                <a:cs typeface="Calibri"/>
                <a:sym typeface="Calibri"/>
              </a:rPr>
              <a:t>Automated CI/CD with Cloud Native Certification</a:t>
            </a:r>
          </a:p>
        </p:txBody>
      </p:sp>
      <p:pic>
        <p:nvPicPr>
          <p:cNvPr id="804" name="Shape 804" descr="https://d30y9cdsu7xlg0.cloudfront.net/png/95-200.png"/>
          <p:cNvPicPr preferRelativeResize="0"/>
          <p:nvPr/>
        </p:nvPicPr>
        <p:blipFill rotWithShape="1">
          <a:blip r:embed="rId3">
            <a:alphaModFix/>
          </a:blip>
          <a:srcRect/>
          <a:stretch/>
        </p:blipFill>
        <p:spPr>
          <a:xfrm>
            <a:off x="3551607" y="4236074"/>
            <a:ext cx="778500" cy="778500"/>
          </a:xfrm>
          <a:prstGeom prst="rect">
            <a:avLst/>
          </a:prstGeom>
          <a:noFill/>
          <a:ln>
            <a:noFill/>
          </a:ln>
        </p:spPr>
      </p:pic>
      <p:sp>
        <p:nvSpPr>
          <p:cNvPr id="805" name="Shape 805"/>
          <p:cNvSpPr txBox="1"/>
          <p:nvPr/>
        </p:nvSpPr>
        <p:spPr>
          <a:xfrm>
            <a:off x="4519625" y="4294642"/>
            <a:ext cx="4124400" cy="4386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US" sz="2400">
                <a:solidFill>
                  <a:schemeClr val="dk1"/>
                </a:solidFill>
                <a:latin typeface="Calibri"/>
                <a:ea typeface="Calibri"/>
                <a:cs typeface="Calibri"/>
                <a:sym typeface="Calibri"/>
              </a:rPr>
              <a:t>Meet Compliance Requirements</a:t>
            </a:r>
          </a:p>
        </p:txBody>
      </p:sp>
      <p:pic>
        <p:nvPicPr>
          <p:cNvPr id="806" name="Shape 806" descr="https://image.freepik.com/free-icon/tools-cross-settings-symbol-for-interface_318-48264.jpg"/>
          <p:cNvPicPr preferRelativeResize="0"/>
          <p:nvPr/>
        </p:nvPicPr>
        <p:blipFill rotWithShape="1">
          <a:blip r:embed="rId4">
            <a:alphaModFix/>
          </a:blip>
          <a:srcRect/>
          <a:stretch/>
        </p:blipFill>
        <p:spPr>
          <a:xfrm>
            <a:off x="1510347" y="2543683"/>
            <a:ext cx="618000" cy="618000"/>
          </a:xfrm>
          <a:prstGeom prst="rect">
            <a:avLst/>
          </a:prstGeom>
          <a:noFill/>
          <a:ln>
            <a:noFill/>
          </a:ln>
        </p:spPr>
      </p:pic>
      <p:sp>
        <p:nvSpPr>
          <p:cNvPr id="807" name="Shape 807"/>
          <p:cNvSpPr txBox="1"/>
          <p:nvPr/>
        </p:nvSpPr>
        <p:spPr>
          <a:xfrm>
            <a:off x="2272405" y="2633418"/>
            <a:ext cx="6642900" cy="4386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US" sz="2400">
                <a:solidFill>
                  <a:schemeClr val="dk1"/>
                </a:solidFill>
                <a:latin typeface="Calibri"/>
                <a:ea typeface="Calibri"/>
                <a:cs typeface="Calibri"/>
                <a:sym typeface="Calibri"/>
              </a:rPr>
              <a:t>Recommendations to Institutionalize the Dojo Way</a:t>
            </a:r>
          </a:p>
        </p:txBody>
      </p:sp>
      <p:pic>
        <p:nvPicPr>
          <p:cNvPr id="808" name="Shape 808" descr="Image result for gears  icon .png"/>
          <p:cNvPicPr preferRelativeResize="0"/>
          <p:nvPr/>
        </p:nvPicPr>
        <p:blipFill rotWithShape="1">
          <a:blip r:embed="rId5">
            <a:alphaModFix/>
          </a:blip>
          <a:srcRect/>
          <a:stretch/>
        </p:blipFill>
        <p:spPr>
          <a:xfrm>
            <a:off x="204375" y="876774"/>
            <a:ext cx="772200" cy="772200"/>
          </a:xfrm>
          <a:prstGeom prst="rect">
            <a:avLst/>
          </a:prstGeom>
          <a:noFill/>
          <a:ln>
            <a:noFill/>
          </a:ln>
        </p:spPr>
      </p:pic>
      <p:sp>
        <p:nvSpPr>
          <p:cNvPr id="809" name="Shape 809"/>
          <p:cNvSpPr txBox="1"/>
          <p:nvPr/>
        </p:nvSpPr>
        <p:spPr>
          <a:xfrm>
            <a:off x="1076831" y="1008431"/>
            <a:ext cx="8067000" cy="4386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US" sz="2400">
                <a:solidFill>
                  <a:schemeClr val="dk1"/>
                </a:solidFill>
                <a:latin typeface="Calibri"/>
                <a:ea typeface="Calibri"/>
                <a:cs typeface="Calibri"/>
                <a:sym typeface="Calibri"/>
              </a:rPr>
              <a:t>Define &amp; Automate IT Operating Model for Cloud Native Apps</a:t>
            </a:r>
          </a:p>
        </p:txBody>
      </p:sp>
      <p:pic>
        <p:nvPicPr>
          <p:cNvPr id="810" name="Shape 810" descr="https://image.freepik.com/free-icon/earth_318-60147.jpg"/>
          <p:cNvPicPr preferRelativeResize="0"/>
          <p:nvPr/>
        </p:nvPicPr>
        <p:blipFill rotWithShape="1">
          <a:blip r:embed="rId6">
            <a:alphaModFix/>
          </a:blip>
          <a:srcRect/>
          <a:stretch/>
        </p:blipFill>
        <p:spPr>
          <a:xfrm>
            <a:off x="2647487" y="3396107"/>
            <a:ext cx="769800" cy="769800"/>
          </a:xfrm>
          <a:prstGeom prst="rect">
            <a:avLst/>
          </a:prstGeom>
          <a:noFill/>
          <a:ln>
            <a:noFill/>
          </a:ln>
        </p:spPr>
      </p:pic>
      <p:sp>
        <p:nvSpPr>
          <p:cNvPr id="811" name="Shape 811"/>
          <p:cNvSpPr txBox="1"/>
          <p:nvPr/>
        </p:nvSpPr>
        <p:spPr>
          <a:xfrm>
            <a:off x="3551606" y="3460518"/>
            <a:ext cx="5434800" cy="4386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US" sz="2400">
                <a:solidFill>
                  <a:schemeClr val="dk1"/>
                </a:solidFill>
                <a:latin typeface="Calibri"/>
                <a:ea typeface="Calibri"/>
                <a:cs typeface="Calibri"/>
                <a:sym typeface="Calibri"/>
              </a:rPr>
              <a:t>Effective Collaboration for Global Teams</a:t>
            </a:r>
          </a:p>
        </p:txBody>
      </p:sp>
      <p:pic>
        <p:nvPicPr>
          <p:cNvPr id="812" name="Shape 812" descr="http://simpleicon.com/wp-content/uploads/cloud-reload-2.png"/>
          <p:cNvPicPr preferRelativeResize="0"/>
          <p:nvPr/>
        </p:nvPicPr>
        <p:blipFill rotWithShape="1">
          <a:blip r:embed="rId7">
            <a:alphaModFix/>
          </a:blip>
          <a:srcRect/>
          <a:stretch/>
        </p:blipFill>
        <p:spPr>
          <a:xfrm>
            <a:off x="636789" y="1568110"/>
            <a:ext cx="920400" cy="920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Shape 817"/>
          <p:cNvSpPr/>
          <p:nvPr/>
        </p:nvSpPr>
        <p:spPr>
          <a:xfrm>
            <a:off x="348913" y="1607515"/>
            <a:ext cx="1778400" cy="1178100"/>
          </a:xfrm>
          <a:prstGeom prst="rect">
            <a:avLst/>
          </a:prstGeom>
          <a:solidFill>
            <a:srgbClr val="FFBB9B"/>
          </a:solidFill>
          <a:ln w="25400" cap="flat" cmpd="sng">
            <a:solidFill>
              <a:srgbClr val="FFBB9B"/>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2100">
              <a:solidFill>
                <a:schemeClr val="lt1"/>
              </a:solidFill>
              <a:latin typeface="Arial"/>
              <a:ea typeface="Arial"/>
              <a:cs typeface="Arial"/>
              <a:sym typeface="Arial"/>
            </a:endParaRPr>
          </a:p>
        </p:txBody>
      </p:sp>
      <p:sp>
        <p:nvSpPr>
          <p:cNvPr id="818" name="Shape 818"/>
          <p:cNvSpPr/>
          <p:nvPr/>
        </p:nvSpPr>
        <p:spPr>
          <a:xfrm>
            <a:off x="6659000" y="2872546"/>
            <a:ext cx="1778400" cy="1178100"/>
          </a:xfrm>
          <a:prstGeom prst="rect">
            <a:avLst/>
          </a:prstGeom>
          <a:solidFill>
            <a:srgbClr val="B799E3"/>
          </a:solidFill>
          <a:ln w="25400" cap="flat" cmpd="sng">
            <a:solidFill>
              <a:srgbClr val="B799E3"/>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2100">
              <a:solidFill>
                <a:schemeClr val="lt1"/>
              </a:solidFill>
              <a:latin typeface="Arial"/>
              <a:ea typeface="Arial"/>
              <a:cs typeface="Arial"/>
              <a:sym typeface="Arial"/>
            </a:endParaRPr>
          </a:p>
        </p:txBody>
      </p:sp>
      <p:sp>
        <p:nvSpPr>
          <p:cNvPr id="819" name="Shape 819"/>
          <p:cNvSpPr/>
          <p:nvPr/>
        </p:nvSpPr>
        <p:spPr>
          <a:xfrm>
            <a:off x="6252939" y="776877"/>
            <a:ext cx="1778400" cy="1178100"/>
          </a:xfrm>
          <a:prstGeom prst="rect">
            <a:avLst/>
          </a:prstGeom>
          <a:solidFill>
            <a:srgbClr val="B799E3"/>
          </a:solidFill>
          <a:ln w="25400" cap="flat" cmpd="sng">
            <a:solidFill>
              <a:srgbClr val="B799E3"/>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2100">
              <a:solidFill>
                <a:schemeClr val="lt1"/>
              </a:solidFill>
              <a:latin typeface="Arial"/>
              <a:ea typeface="Arial"/>
              <a:cs typeface="Arial"/>
              <a:sym typeface="Arial"/>
            </a:endParaRPr>
          </a:p>
        </p:txBody>
      </p:sp>
      <p:sp>
        <p:nvSpPr>
          <p:cNvPr id="820" name="Shape 820"/>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14</a:t>
            </a:fld>
            <a:endParaRPr lang="en-US" sz="1300">
              <a:solidFill>
                <a:srgbClr val="ADAFB2"/>
              </a:solidFill>
              <a:latin typeface="Arial Narrow"/>
              <a:ea typeface="Arial Narrow"/>
              <a:cs typeface="Arial Narrow"/>
              <a:sym typeface="Arial Narrow"/>
            </a:endParaRPr>
          </a:p>
        </p:txBody>
      </p:sp>
      <p:sp>
        <p:nvSpPr>
          <p:cNvPr id="821" name="Shape 821"/>
          <p:cNvSpPr txBox="1">
            <a:spLocks noGrp="1"/>
          </p:cNvSpPr>
          <p:nvPr>
            <p:ph type="title"/>
          </p:nvPr>
        </p:nvSpPr>
        <p:spPr>
          <a:xfrm>
            <a:off x="643181" y="201217"/>
            <a:ext cx="7704600" cy="688199"/>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SzPct val="25000"/>
              <a:buNone/>
            </a:pPr>
            <a:r>
              <a:rPr lang="en-US" sz="2600" b="0" i="0" u="none" strike="noStrike" cap="none">
                <a:solidFill>
                  <a:srgbClr val="4D148C"/>
                </a:solidFill>
                <a:latin typeface="Arial"/>
                <a:ea typeface="Arial"/>
                <a:cs typeface="Arial"/>
                <a:sym typeface="Arial"/>
              </a:rPr>
              <a:t>Complementary Efforts – Common Target</a:t>
            </a:r>
          </a:p>
        </p:txBody>
      </p:sp>
      <p:grpSp>
        <p:nvGrpSpPr>
          <p:cNvPr id="822" name="Shape 822"/>
          <p:cNvGrpSpPr/>
          <p:nvPr/>
        </p:nvGrpSpPr>
        <p:grpSpPr>
          <a:xfrm>
            <a:off x="2630508" y="834635"/>
            <a:ext cx="3525299" cy="3525075"/>
            <a:chOff x="3507344" y="1112846"/>
            <a:chExt cx="4700399" cy="4700100"/>
          </a:xfrm>
        </p:grpSpPr>
        <p:sp>
          <p:nvSpPr>
            <p:cNvPr id="823" name="Shape 823"/>
            <p:cNvSpPr/>
            <p:nvPr/>
          </p:nvSpPr>
          <p:spPr>
            <a:xfrm>
              <a:off x="3507344" y="1112846"/>
              <a:ext cx="4700399" cy="4700100"/>
            </a:xfrm>
            <a:prstGeom prst="ellipse">
              <a:avLst/>
            </a:prstGeom>
            <a:solidFill>
              <a:srgbClr val="6FA4FF"/>
            </a:solidFill>
            <a:ln w="31750" cap="flat" cmpd="sng">
              <a:solidFill>
                <a:srgbClr val="262626"/>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2100">
                <a:solidFill>
                  <a:schemeClr val="lt1"/>
                </a:solidFill>
                <a:latin typeface="Arial"/>
                <a:ea typeface="Arial"/>
                <a:cs typeface="Arial"/>
                <a:sym typeface="Arial"/>
              </a:endParaRPr>
            </a:p>
          </p:txBody>
        </p:sp>
        <p:sp>
          <p:nvSpPr>
            <p:cNvPr id="824" name="Shape 824"/>
            <p:cNvSpPr/>
            <p:nvPr/>
          </p:nvSpPr>
          <p:spPr>
            <a:xfrm>
              <a:off x="4393658" y="1999815"/>
              <a:ext cx="2927699" cy="2926200"/>
            </a:xfrm>
            <a:prstGeom prst="ellipse">
              <a:avLst/>
            </a:prstGeom>
            <a:solidFill>
              <a:srgbClr val="C00000"/>
            </a:solidFill>
            <a:ln w="31750" cap="flat" cmpd="sng">
              <a:solidFill>
                <a:srgbClr val="262626"/>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2100">
                <a:solidFill>
                  <a:schemeClr val="lt1"/>
                </a:solidFill>
                <a:latin typeface="Arial"/>
                <a:ea typeface="Arial"/>
                <a:cs typeface="Arial"/>
                <a:sym typeface="Arial"/>
              </a:endParaRPr>
            </a:p>
          </p:txBody>
        </p:sp>
        <p:sp>
          <p:nvSpPr>
            <p:cNvPr id="825" name="Shape 825"/>
            <p:cNvSpPr/>
            <p:nvPr/>
          </p:nvSpPr>
          <p:spPr>
            <a:xfrm>
              <a:off x="5195939" y="2799915"/>
              <a:ext cx="1323300" cy="1326000"/>
            </a:xfrm>
            <a:prstGeom prst="ellipse">
              <a:avLst/>
            </a:prstGeom>
            <a:solidFill>
              <a:srgbClr val="FFC000"/>
            </a:solidFill>
            <a:ln w="31750" cap="flat" cmpd="sng">
              <a:solidFill>
                <a:srgbClr val="262626"/>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2100">
                <a:solidFill>
                  <a:schemeClr val="lt1"/>
                </a:solidFill>
                <a:latin typeface="Arial"/>
                <a:ea typeface="Arial"/>
                <a:cs typeface="Arial"/>
                <a:sym typeface="Arial"/>
              </a:endParaRPr>
            </a:p>
          </p:txBody>
        </p:sp>
      </p:grpSp>
      <p:sp>
        <p:nvSpPr>
          <p:cNvPr id="826" name="Shape 826"/>
          <p:cNvSpPr/>
          <p:nvPr/>
        </p:nvSpPr>
        <p:spPr>
          <a:xfrm>
            <a:off x="6757509" y="3204682"/>
            <a:ext cx="1581300" cy="806699"/>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20000" y="22500"/>
                </a:lnTo>
                <a:lnTo>
                  <a:pt x="-135686" y="-30652"/>
                </a:lnTo>
              </a:path>
            </a:pathLst>
          </a:custGeom>
          <a:solidFill>
            <a:srgbClr val="A8A8A8"/>
          </a:solidFill>
          <a:ln w="25400" cap="flat" cmpd="sng">
            <a:solidFill>
              <a:srgbClr val="595959"/>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SzPct val="25000"/>
              <a:buNone/>
            </a:pPr>
            <a:r>
              <a:rPr lang="en-US" sz="1200" b="1">
                <a:solidFill>
                  <a:schemeClr val="dk1"/>
                </a:solidFill>
                <a:latin typeface="Arial"/>
                <a:ea typeface="Arial"/>
                <a:cs typeface="Arial"/>
                <a:sym typeface="Arial"/>
              </a:rPr>
              <a:t>FedEx Cloud Mins</a:t>
            </a:r>
          </a:p>
          <a:p>
            <a:pPr marL="0" marR="0" lvl="0" indent="0" algn="ctr" rtl="0">
              <a:spcBef>
                <a:spcPts val="0"/>
              </a:spcBef>
              <a:spcAft>
                <a:spcPts val="0"/>
              </a:spcAft>
              <a:buSzPct val="25000"/>
              <a:buNone/>
            </a:pPr>
            <a:r>
              <a:rPr lang="en-US" sz="1100" i="1">
                <a:solidFill>
                  <a:schemeClr val="dk1"/>
                </a:solidFill>
                <a:latin typeface="Arial"/>
                <a:ea typeface="Arial"/>
                <a:cs typeface="Arial"/>
                <a:sym typeface="Arial"/>
              </a:rPr>
              <a:t>(foundational changes to support desired end state)</a:t>
            </a:r>
          </a:p>
        </p:txBody>
      </p:sp>
      <p:grpSp>
        <p:nvGrpSpPr>
          <p:cNvPr id="827" name="Shape 827"/>
          <p:cNvGrpSpPr/>
          <p:nvPr/>
        </p:nvGrpSpPr>
        <p:grpSpPr>
          <a:xfrm>
            <a:off x="6352812" y="553947"/>
            <a:ext cx="1930753" cy="1325556"/>
            <a:chOff x="8470417" y="738596"/>
            <a:chExt cx="2574337" cy="1767408"/>
          </a:xfrm>
        </p:grpSpPr>
        <p:pic>
          <p:nvPicPr>
            <p:cNvPr id="828" name="Shape 828" descr="Image result for green race flags"/>
            <p:cNvPicPr preferRelativeResize="0"/>
            <p:nvPr/>
          </p:nvPicPr>
          <p:blipFill rotWithShape="1">
            <a:blip r:embed="rId3">
              <a:alphaModFix/>
            </a:blip>
            <a:srcRect/>
            <a:stretch/>
          </p:blipFill>
          <p:spPr>
            <a:xfrm rot="2380602">
              <a:off x="10368616" y="843496"/>
              <a:ext cx="546475" cy="602900"/>
            </a:xfrm>
            <a:prstGeom prst="rect">
              <a:avLst/>
            </a:prstGeom>
            <a:noFill/>
            <a:ln>
              <a:noFill/>
            </a:ln>
          </p:spPr>
        </p:pic>
        <p:grpSp>
          <p:nvGrpSpPr>
            <p:cNvPr id="829" name="Shape 829"/>
            <p:cNvGrpSpPr/>
            <p:nvPr/>
          </p:nvGrpSpPr>
          <p:grpSpPr>
            <a:xfrm>
              <a:off x="8470417" y="1112846"/>
              <a:ext cx="2108400" cy="1393158"/>
              <a:chOff x="8470417" y="1112846"/>
              <a:chExt cx="2108400" cy="1393158"/>
            </a:xfrm>
          </p:grpSpPr>
          <p:sp>
            <p:nvSpPr>
              <p:cNvPr id="830" name="Shape 830"/>
              <p:cNvSpPr/>
              <p:nvPr/>
            </p:nvSpPr>
            <p:spPr>
              <a:xfrm>
                <a:off x="8470417" y="1430504"/>
                <a:ext cx="2108400" cy="1075500"/>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20000" y="22500"/>
                    </a:lnTo>
                    <a:lnTo>
                      <a:pt x="-69604" y="103422"/>
                    </a:lnTo>
                  </a:path>
                </a:pathLst>
              </a:custGeom>
              <a:solidFill>
                <a:srgbClr val="A8A8A8"/>
              </a:solidFill>
              <a:ln w="25400" cap="flat" cmpd="sng">
                <a:solidFill>
                  <a:srgbClr val="595959"/>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SzPct val="25000"/>
                  <a:buNone/>
                </a:pPr>
                <a:r>
                  <a:rPr lang="en-US" sz="1200" b="1">
                    <a:solidFill>
                      <a:schemeClr val="dk1"/>
                    </a:solidFill>
                    <a:latin typeface="Arial"/>
                    <a:ea typeface="Arial"/>
                    <a:cs typeface="Arial"/>
                    <a:sym typeface="Arial"/>
                  </a:rPr>
                  <a:t>Resiliency &amp; CI/CD</a:t>
                </a:r>
              </a:p>
              <a:p>
                <a:pPr marL="0" marR="0" lvl="0" indent="0" algn="ctr" rtl="0">
                  <a:spcBef>
                    <a:spcPts val="0"/>
                  </a:spcBef>
                  <a:spcAft>
                    <a:spcPts val="0"/>
                  </a:spcAft>
                  <a:buSzPct val="25000"/>
                  <a:buNone/>
                </a:pPr>
                <a:r>
                  <a:rPr lang="en-US" sz="1100" i="1">
                    <a:solidFill>
                      <a:schemeClr val="dk1"/>
                    </a:solidFill>
                    <a:latin typeface="Arial"/>
                    <a:ea typeface="Arial"/>
                    <a:cs typeface="Arial"/>
                    <a:sym typeface="Arial"/>
                  </a:rPr>
                  <a:t>(subset of FedEx Cloud Mins)</a:t>
                </a:r>
              </a:p>
            </p:txBody>
          </p:sp>
          <p:sp>
            <p:nvSpPr>
              <p:cNvPr id="831" name="Shape 831"/>
              <p:cNvSpPr/>
              <p:nvPr/>
            </p:nvSpPr>
            <p:spPr>
              <a:xfrm>
                <a:off x="8470417" y="1112846"/>
                <a:ext cx="2108400" cy="317700"/>
              </a:xfrm>
              <a:prstGeom prst="round2SameRect">
                <a:avLst>
                  <a:gd name="adj1" fmla="val 16667"/>
                  <a:gd name="adj2" fmla="val 0"/>
                </a:avLst>
              </a:prstGeom>
              <a:solidFill>
                <a:srgbClr val="197B30"/>
              </a:solidFill>
              <a:ln w="25400" cap="flat" cmpd="sng">
                <a:solidFill>
                  <a:srgbClr val="197B30"/>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SzPct val="25000"/>
                  <a:buNone/>
                </a:pPr>
                <a:r>
                  <a:rPr lang="en-US" sz="1200">
                    <a:solidFill>
                      <a:schemeClr val="lt1"/>
                    </a:solidFill>
                    <a:latin typeface="Arial"/>
                    <a:ea typeface="Arial"/>
                    <a:cs typeface="Arial"/>
                    <a:sym typeface="Arial"/>
                  </a:rPr>
                  <a:t>Initial Focus</a:t>
                </a:r>
              </a:p>
            </p:txBody>
          </p:sp>
        </p:grpSp>
      </p:grpSp>
      <p:sp>
        <p:nvSpPr>
          <p:cNvPr id="832" name="Shape 832"/>
          <p:cNvSpPr/>
          <p:nvPr/>
        </p:nvSpPr>
        <p:spPr>
          <a:xfrm>
            <a:off x="6757508" y="2944944"/>
            <a:ext cx="1581300" cy="238200"/>
          </a:xfrm>
          <a:prstGeom prst="round2SameRect">
            <a:avLst>
              <a:gd name="adj1" fmla="val 16667"/>
              <a:gd name="adj2" fmla="val 0"/>
            </a:avLst>
          </a:prstGeom>
          <a:solidFill>
            <a:schemeClr val="dk2"/>
          </a:solidFill>
          <a:ln w="25400" cap="flat" cmpd="sng">
            <a:solidFill>
              <a:schemeClr val="dk2"/>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SzPct val="25000"/>
              <a:buNone/>
            </a:pPr>
            <a:r>
              <a:rPr lang="en-US" sz="1200">
                <a:solidFill>
                  <a:schemeClr val="lt1"/>
                </a:solidFill>
                <a:latin typeface="Arial"/>
                <a:ea typeface="Arial"/>
                <a:cs typeface="Arial"/>
                <a:sym typeface="Arial"/>
              </a:rPr>
              <a:t>Incremental Gains</a:t>
            </a:r>
          </a:p>
        </p:txBody>
      </p:sp>
      <p:grpSp>
        <p:nvGrpSpPr>
          <p:cNvPr id="833" name="Shape 833"/>
          <p:cNvGrpSpPr/>
          <p:nvPr/>
        </p:nvGrpSpPr>
        <p:grpSpPr>
          <a:xfrm>
            <a:off x="447423" y="1412750"/>
            <a:ext cx="1932919" cy="1311861"/>
            <a:chOff x="596564" y="1883667"/>
            <a:chExt cx="2577226" cy="1749149"/>
          </a:xfrm>
        </p:grpSpPr>
        <p:pic>
          <p:nvPicPr>
            <p:cNvPr id="834" name="Shape 834" descr="Image result for green race flags"/>
            <p:cNvPicPr preferRelativeResize="0"/>
            <p:nvPr/>
          </p:nvPicPr>
          <p:blipFill rotWithShape="1">
            <a:blip r:embed="rId4">
              <a:alphaModFix/>
            </a:blip>
            <a:srcRect/>
            <a:stretch/>
          </p:blipFill>
          <p:spPr>
            <a:xfrm>
              <a:off x="2499090" y="1883667"/>
              <a:ext cx="674700" cy="598200"/>
            </a:xfrm>
            <a:prstGeom prst="rect">
              <a:avLst/>
            </a:prstGeom>
            <a:noFill/>
            <a:ln>
              <a:noFill/>
            </a:ln>
          </p:spPr>
        </p:pic>
        <p:sp>
          <p:nvSpPr>
            <p:cNvPr id="835" name="Shape 835"/>
            <p:cNvSpPr/>
            <p:nvPr/>
          </p:nvSpPr>
          <p:spPr>
            <a:xfrm>
              <a:off x="596566" y="2239733"/>
              <a:ext cx="2108400" cy="317700"/>
            </a:xfrm>
            <a:prstGeom prst="round2SameRect">
              <a:avLst>
                <a:gd name="adj1" fmla="val 16667"/>
                <a:gd name="adj2" fmla="val 0"/>
              </a:avLst>
            </a:prstGeom>
            <a:solidFill>
              <a:srgbClr val="C00000"/>
            </a:solidFill>
            <a:ln w="25400" cap="flat" cmpd="sng">
              <a:solidFill>
                <a:srgbClr val="C00000"/>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SzPct val="25000"/>
                <a:buNone/>
              </a:pPr>
              <a:r>
                <a:rPr lang="en-US" sz="1200">
                  <a:solidFill>
                    <a:schemeClr val="lt1"/>
                  </a:solidFill>
                  <a:latin typeface="Arial"/>
                  <a:ea typeface="Arial"/>
                  <a:cs typeface="Arial"/>
                  <a:sym typeface="Arial"/>
                </a:rPr>
                <a:t>Desired End State</a:t>
              </a:r>
            </a:p>
          </p:txBody>
        </p:sp>
        <p:sp>
          <p:nvSpPr>
            <p:cNvPr id="836" name="Shape 836"/>
            <p:cNvSpPr/>
            <p:nvPr/>
          </p:nvSpPr>
          <p:spPr>
            <a:xfrm>
              <a:off x="596564" y="2557316"/>
              <a:ext cx="2108400" cy="1075499"/>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128367" y="23700"/>
                  </a:moveTo>
                  <a:lnTo>
                    <a:pt x="144081" y="24901"/>
                  </a:lnTo>
                  <a:lnTo>
                    <a:pt x="298191" y="100317"/>
                  </a:lnTo>
                </a:path>
              </a:pathLst>
            </a:custGeom>
            <a:solidFill>
              <a:srgbClr val="A8A8A8"/>
            </a:solidFill>
            <a:ln w="25400" cap="flat" cmpd="sng">
              <a:solidFill>
                <a:srgbClr val="595959"/>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SzPct val="25000"/>
                <a:buNone/>
              </a:pPr>
              <a:r>
                <a:rPr lang="en-US" sz="1200" b="1">
                  <a:solidFill>
                    <a:schemeClr val="dk1"/>
                  </a:solidFill>
                  <a:latin typeface="Arial"/>
                  <a:ea typeface="Arial"/>
                  <a:cs typeface="Arial"/>
                  <a:sym typeface="Arial"/>
                </a:rPr>
                <a:t>Cloud Native</a:t>
              </a:r>
            </a:p>
            <a:p>
              <a:pPr marL="0" marR="0" lvl="0" indent="0" algn="ctr" rtl="0">
                <a:spcBef>
                  <a:spcPts val="0"/>
                </a:spcBef>
                <a:spcAft>
                  <a:spcPts val="0"/>
                </a:spcAft>
                <a:buSzPct val="25000"/>
                <a:buNone/>
              </a:pPr>
              <a:r>
                <a:rPr lang="en-US" sz="1100" i="1">
                  <a:solidFill>
                    <a:schemeClr val="dk1"/>
                  </a:solidFill>
                  <a:latin typeface="Arial"/>
                  <a:ea typeface="Arial"/>
                  <a:cs typeface="Arial"/>
                  <a:sym typeface="Arial"/>
                </a:rPr>
                <a:t>(end goal for portability and additional availability gains)</a:t>
              </a:r>
            </a:p>
          </p:txBody>
        </p:sp>
      </p:grpSp>
      <p:sp>
        <p:nvSpPr>
          <p:cNvPr id="837" name="Shape 837"/>
          <p:cNvSpPr txBox="1"/>
          <p:nvPr/>
        </p:nvSpPr>
        <p:spPr>
          <a:xfrm>
            <a:off x="8018043" y="2096429"/>
            <a:ext cx="1098000" cy="357600"/>
          </a:xfrm>
          <a:prstGeom prst="rect">
            <a:avLst/>
          </a:prstGeom>
          <a:noFill/>
          <a:ln>
            <a:noFill/>
          </a:ln>
        </p:spPr>
        <p:txBody>
          <a:bodyPr lIns="68575" tIns="34275" rIns="68575" bIns="34275" anchor="t" anchorCtr="0">
            <a:noAutofit/>
          </a:bodyPr>
          <a:lstStyle/>
          <a:p>
            <a:pPr marL="0" marR="0" lvl="0" indent="0" algn="ctr" rtl="0">
              <a:spcBef>
                <a:spcPts val="0"/>
              </a:spcBef>
              <a:spcAft>
                <a:spcPts val="0"/>
              </a:spcAft>
              <a:buSzPct val="25000"/>
              <a:buNone/>
            </a:pPr>
            <a:r>
              <a:rPr lang="en-US" sz="1800" b="1">
                <a:solidFill>
                  <a:srgbClr val="0070C0"/>
                </a:solidFill>
                <a:latin typeface="Arial Narrow"/>
                <a:ea typeface="Arial Narrow"/>
                <a:cs typeface="Arial Narrow"/>
                <a:sym typeface="Arial Narrow"/>
              </a:rPr>
              <a:t>All Apps</a:t>
            </a:r>
          </a:p>
        </p:txBody>
      </p:sp>
      <p:sp>
        <p:nvSpPr>
          <p:cNvPr id="838" name="Shape 838"/>
          <p:cNvSpPr txBox="1"/>
          <p:nvPr/>
        </p:nvSpPr>
        <p:spPr>
          <a:xfrm>
            <a:off x="25800" y="3296331"/>
            <a:ext cx="2770200" cy="623400"/>
          </a:xfrm>
          <a:prstGeom prst="rect">
            <a:avLst/>
          </a:prstGeom>
          <a:noFill/>
          <a:ln>
            <a:noFill/>
          </a:ln>
        </p:spPr>
        <p:txBody>
          <a:bodyPr lIns="68575" tIns="34275" rIns="68575" bIns="34275" anchor="t" anchorCtr="0">
            <a:noAutofit/>
          </a:bodyPr>
          <a:lstStyle/>
          <a:p>
            <a:pPr marL="0" marR="0" lvl="0" indent="0" algn="ctr" rtl="0">
              <a:spcBef>
                <a:spcPts val="0"/>
              </a:spcBef>
              <a:spcAft>
                <a:spcPts val="0"/>
              </a:spcAft>
              <a:buSzPct val="25000"/>
              <a:buNone/>
            </a:pPr>
            <a:r>
              <a:rPr lang="en-US" sz="1800" b="1">
                <a:solidFill>
                  <a:srgbClr val="0070C0"/>
                </a:solidFill>
                <a:latin typeface="Arial Narrow"/>
                <a:ea typeface="Arial Narrow"/>
                <a:cs typeface="Arial Narrow"/>
                <a:sym typeface="Arial Narrow"/>
              </a:rPr>
              <a:t>New Apps </a:t>
            </a:r>
            <a:r>
              <a:rPr lang="en-US" sz="1800" b="1" u="sng">
                <a:solidFill>
                  <a:srgbClr val="0070C0"/>
                </a:solidFill>
                <a:latin typeface="Arial Narrow"/>
                <a:ea typeface="Arial Narrow"/>
                <a:cs typeface="Arial Narrow"/>
                <a:sym typeface="Arial Narrow"/>
              </a:rPr>
              <a:t>and</a:t>
            </a:r>
            <a:r>
              <a:rPr lang="en-US" sz="1800" b="1">
                <a:solidFill>
                  <a:srgbClr val="0070C0"/>
                </a:solidFill>
                <a:latin typeface="Arial Narrow"/>
                <a:ea typeface="Arial Narrow"/>
                <a:cs typeface="Arial Narrow"/>
                <a:sym typeface="Arial Narrow"/>
              </a:rPr>
              <a:t> Existing Apps with business justification</a:t>
            </a:r>
          </a:p>
        </p:txBody>
      </p:sp>
      <p:cxnSp>
        <p:nvCxnSpPr>
          <p:cNvPr id="839" name="Shape 839"/>
          <p:cNvCxnSpPr>
            <a:stCxn id="838" idx="0"/>
            <a:endCxn id="817" idx="2"/>
          </p:cNvCxnSpPr>
          <p:nvPr/>
        </p:nvCxnSpPr>
        <p:spPr>
          <a:xfrm rot="10800000">
            <a:off x="1238100" y="2785731"/>
            <a:ext cx="172800" cy="510600"/>
          </a:xfrm>
          <a:prstGeom prst="straightConnector1">
            <a:avLst/>
          </a:prstGeom>
          <a:noFill/>
          <a:ln w="9525" cap="flat" cmpd="sng">
            <a:solidFill>
              <a:srgbClr val="0070C0"/>
            </a:solidFill>
            <a:prstDash val="dash"/>
            <a:round/>
            <a:headEnd type="none" w="med" len="med"/>
            <a:tailEnd type="none" w="med" len="med"/>
          </a:ln>
        </p:spPr>
      </p:cxnSp>
      <p:cxnSp>
        <p:nvCxnSpPr>
          <p:cNvPr id="840" name="Shape 840"/>
          <p:cNvCxnSpPr>
            <a:stCxn id="837" idx="0"/>
            <a:endCxn id="819" idx="3"/>
          </p:cNvCxnSpPr>
          <p:nvPr/>
        </p:nvCxnSpPr>
        <p:spPr>
          <a:xfrm rot="10800000">
            <a:off x="8031243" y="1365929"/>
            <a:ext cx="535800" cy="730500"/>
          </a:xfrm>
          <a:prstGeom prst="straightConnector1">
            <a:avLst/>
          </a:prstGeom>
          <a:noFill/>
          <a:ln w="9525" cap="flat" cmpd="sng">
            <a:solidFill>
              <a:srgbClr val="0070C0"/>
            </a:solidFill>
            <a:prstDash val="dash"/>
            <a:round/>
            <a:headEnd type="none" w="med" len="med"/>
            <a:tailEnd type="none" w="med" len="med"/>
          </a:ln>
        </p:spPr>
      </p:cxnSp>
      <p:cxnSp>
        <p:nvCxnSpPr>
          <p:cNvPr id="841" name="Shape 841"/>
          <p:cNvCxnSpPr>
            <a:stCxn id="837" idx="2"/>
            <a:endCxn id="818" idx="0"/>
          </p:cNvCxnSpPr>
          <p:nvPr/>
        </p:nvCxnSpPr>
        <p:spPr>
          <a:xfrm flipH="1">
            <a:off x="7548243" y="2454029"/>
            <a:ext cx="1018800" cy="418500"/>
          </a:xfrm>
          <a:prstGeom prst="straightConnector1">
            <a:avLst/>
          </a:prstGeom>
          <a:noFill/>
          <a:ln w="9525" cap="flat" cmpd="sng">
            <a:solidFill>
              <a:srgbClr val="0070C0"/>
            </a:solidFill>
            <a:prstDash val="dash"/>
            <a:round/>
            <a:headEnd type="none" w="med" len="med"/>
            <a:tailEnd type="none" w="med" len="med"/>
          </a:ln>
        </p:spPr>
      </p:cxnSp>
      <p:sp>
        <p:nvSpPr>
          <p:cNvPr id="842" name="Shape 842"/>
          <p:cNvSpPr txBox="1"/>
          <p:nvPr/>
        </p:nvSpPr>
        <p:spPr>
          <a:xfrm>
            <a:off x="2635650" y="4666950"/>
            <a:ext cx="3872700" cy="357600"/>
          </a:xfrm>
          <a:prstGeom prst="rect">
            <a:avLst/>
          </a:prstGeom>
          <a:noFill/>
          <a:ln>
            <a:noFill/>
          </a:ln>
        </p:spPr>
        <p:txBody>
          <a:bodyPr lIns="91425" tIns="91425" rIns="91425" bIns="91425" anchor="t" anchorCtr="0">
            <a:noAutofit/>
          </a:bodyPr>
          <a:lstStyle/>
          <a:p>
            <a:pPr lvl="0" algn="ctr">
              <a:spcBef>
                <a:spcPts val="0"/>
              </a:spcBef>
              <a:buNone/>
            </a:pPr>
            <a:r>
              <a:rPr lang="en-US" sz="1800" b="1" i="1" u="sng">
                <a:solidFill>
                  <a:srgbClr val="351C75"/>
                </a:solidFill>
              </a:rPr>
              <a:t>PH keywords - paas, hackathon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pic>
        <p:nvPicPr>
          <p:cNvPr id="848" name="Shape 848" descr="IMG_1828 (1).JPG"/>
          <p:cNvPicPr preferRelativeResize="0"/>
          <p:nvPr/>
        </p:nvPicPr>
        <p:blipFill rotWithShape="1">
          <a:blip r:embed="rId3">
            <a:alphaModFix amt="30000"/>
          </a:blip>
          <a:srcRect t="1713" b="25069"/>
          <a:stretch/>
        </p:blipFill>
        <p:spPr>
          <a:xfrm>
            <a:off x="114300" y="114300"/>
            <a:ext cx="8915403" cy="4895847"/>
          </a:xfrm>
          <a:prstGeom prst="rect">
            <a:avLst/>
          </a:prstGeom>
          <a:noFill/>
          <a:ln>
            <a:noFill/>
          </a:ln>
        </p:spPr>
      </p:pic>
      <p:sp>
        <p:nvSpPr>
          <p:cNvPr id="849" name="Shape 849"/>
          <p:cNvSpPr txBox="1"/>
          <p:nvPr/>
        </p:nvSpPr>
        <p:spPr>
          <a:xfrm>
            <a:off x="0" y="1909517"/>
            <a:ext cx="9144000" cy="1324464"/>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buSzPct val="25000"/>
              <a:buNone/>
            </a:pPr>
            <a:r>
              <a:rPr lang="en-US" sz="3600">
                <a:solidFill>
                  <a:srgbClr val="FFFFFF"/>
                </a:solidFill>
                <a:latin typeface="Arial"/>
                <a:ea typeface="Arial"/>
                <a:cs typeface="Arial"/>
                <a:sym typeface="Arial"/>
              </a:rPr>
              <a:t>Let’s help you become a disruptor</a:t>
            </a:r>
          </a:p>
          <a:p>
            <a:pPr marL="0" marR="0" lvl="0" indent="0" algn="ctr" rtl="0">
              <a:lnSpc>
                <a:spcPct val="90000"/>
              </a:lnSpc>
              <a:spcBef>
                <a:spcPts val="0"/>
              </a:spcBef>
              <a:buSzPct val="25000"/>
              <a:buNone/>
            </a:pPr>
            <a:r>
              <a:rPr lang="en-US" sz="5200" b="1">
                <a:solidFill>
                  <a:srgbClr val="FFFFFF"/>
                </a:solidFill>
                <a:latin typeface="Arial"/>
                <a:ea typeface="Arial"/>
                <a:cs typeface="Arial"/>
                <a:sym typeface="Arial"/>
              </a:rPr>
              <a:t>TOGETHER</a:t>
            </a:r>
          </a:p>
        </p:txBody>
      </p:sp>
      <p:pic>
        <p:nvPicPr>
          <p:cNvPr id="850" name="Shape 850" descr="pivotal_white.png"/>
          <p:cNvPicPr preferRelativeResize="0"/>
          <p:nvPr/>
        </p:nvPicPr>
        <p:blipFill rotWithShape="1">
          <a:blip r:embed="rId4">
            <a:alphaModFix/>
          </a:blip>
          <a:srcRect/>
          <a:stretch/>
        </p:blipFill>
        <p:spPr>
          <a:xfrm>
            <a:off x="8098903" y="4658051"/>
            <a:ext cx="755621" cy="18566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Shape 855"/>
          <p:cNvSpPr txBox="1"/>
          <p:nvPr/>
        </p:nvSpPr>
        <p:spPr>
          <a:xfrm>
            <a:off x="0" y="1842392"/>
            <a:ext cx="9144000" cy="825866"/>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buSzPct val="25000"/>
              <a:buNone/>
            </a:pPr>
            <a:r>
              <a:rPr lang="en-US" sz="5200" b="1">
                <a:solidFill>
                  <a:schemeClr val="lt1"/>
                </a:solidFill>
                <a:latin typeface="Arial"/>
                <a:ea typeface="Arial"/>
                <a:cs typeface="Arial"/>
                <a:sym typeface="Arial"/>
              </a:rPr>
              <a:t>Appendix</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55"/>
                                        </p:tgtEl>
                                        <p:attrNameLst>
                                          <p:attrName>style.visibility</p:attrName>
                                        </p:attrNameLst>
                                      </p:cBhvr>
                                      <p:to>
                                        <p:strVal val="visible"/>
                                      </p:to>
                                    </p:set>
                                    <p:animEffect transition="in" filter="fade">
                                      <p:cBhvr>
                                        <p:cTn id="7" dur="1000"/>
                                        <p:tgtEl>
                                          <p:spTgt spid="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pic>
        <p:nvPicPr>
          <p:cNvPr id="860" name="Shape 860"/>
          <p:cNvPicPr preferRelativeResize="0"/>
          <p:nvPr/>
        </p:nvPicPr>
        <p:blipFill rotWithShape="1">
          <a:blip r:embed="rId3">
            <a:alphaModFix/>
          </a:blip>
          <a:srcRect/>
          <a:stretch/>
        </p:blipFill>
        <p:spPr>
          <a:xfrm>
            <a:off x="1371600" y="409720"/>
            <a:ext cx="1752600" cy="657300"/>
          </a:xfrm>
          <a:prstGeom prst="rect">
            <a:avLst/>
          </a:prstGeom>
          <a:noFill/>
          <a:ln>
            <a:noFill/>
          </a:ln>
        </p:spPr>
      </p:pic>
      <p:pic>
        <p:nvPicPr>
          <p:cNvPr id="861" name="Shape 861"/>
          <p:cNvPicPr preferRelativeResize="0"/>
          <p:nvPr/>
        </p:nvPicPr>
        <p:blipFill rotWithShape="1">
          <a:blip r:embed="rId4">
            <a:alphaModFix/>
          </a:blip>
          <a:srcRect/>
          <a:stretch/>
        </p:blipFill>
        <p:spPr>
          <a:xfrm>
            <a:off x="1714047" y="1171720"/>
            <a:ext cx="1067700" cy="1067700"/>
          </a:xfrm>
          <a:prstGeom prst="rect">
            <a:avLst/>
          </a:prstGeom>
          <a:noFill/>
          <a:ln>
            <a:noFill/>
          </a:ln>
        </p:spPr>
      </p:pic>
      <p:pic>
        <p:nvPicPr>
          <p:cNvPr id="862" name="Shape 862"/>
          <p:cNvPicPr preferRelativeResize="0"/>
          <p:nvPr/>
        </p:nvPicPr>
        <p:blipFill rotWithShape="1">
          <a:blip r:embed="rId5">
            <a:alphaModFix/>
          </a:blip>
          <a:srcRect/>
          <a:stretch/>
        </p:blipFill>
        <p:spPr>
          <a:xfrm>
            <a:off x="1181100" y="2137057"/>
            <a:ext cx="2133600" cy="787200"/>
          </a:xfrm>
          <a:prstGeom prst="rect">
            <a:avLst/>
          </a:prstGeom>
          <a:noFill/>
          <a:ln>
            <a:noFill/>
          </a:ln>
        </p:spPr>
      </p:pic>
      <p:pic>
        <p:nvPicPr>
          <p:cNvPr id="863" name="Shape 863"/>
          <p:cNvPicPr preferRelativeResize="0"/>
          <p:nvPr/>
        </p:nvPicPr>
        <p:blipFill rotWithShape="1">
          <a:blip r:embed="rId6">
            <a:alphaModFix/>
          </a:blip>
          <a:srcRect/>
          <a:stretch/>
        </p:blipFill>
        <p:spPr>
          <a:xfrm>
            <a:off x="838200" y="3057671"/>
            <a:ext cx="2819400" cy="705000"/>
          </a:xfrm>
          <a:prstGeom prst="rect">
            <a:avLst/>
          </a:prstGeom>
          <a:noFill/>
          <a:ln>
            <a:noFill/>
          </a:ln>
        </p:spPr>
      </p:pic>
      <p:pic>
        <p:nvPicPr>
          <p:cNvPr id="864" name="Shape 864"/>
          <p:cNvPicPr preferRelativeResize="0"/>
          <p:nvPr/>
        </p:nvPicPr>
        <p:blipFill rotWithShape="1">
          <a:blip r:embed="rId7">
            <a:alphaModFix/>
          </a:blip>
          <a:srcRect/>
          <a:stretch/>
        </p:blipFill>
        <p:spPr>
          <a:xfrm>
            <a:off x="1028700" y="4143521"/>
            <a:ext cx="2438400" cy="414000"/>
          </a:xfrm>
          <a:prstGeom prst="rect">
            <a:avLst/>
          </a:prstGeom>
          <a:noFill/>
          <a:ln>
            <a:noFill/>
          </a:ln>
        </p:spPr>
      </p:pic>
      <p:sp>
        <p:nvSpPr>
          <p:cNvPr id="865" name="Shape 865"/>
          <p:cNvSpPr txBox="1"/>
          <p:nvPr/>
        </p:nvSpPr>
        <p:spPr>
          <a:xfrm>
            <a:off x="5105398" y="1673244"/>
            <a:ext cx="3733800" cy="15081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600">
                <a:solidFill>
                  <a:schemeClr val="lt1"/>
                </a:solidFill>
                <a:latin typeface="Arial"/>
                <a:ea typeface="Arial"/>
                <a:cs typeface="Arial"/>
                <a:sym typeface="Arial"/>
              </a:rPr>
              <a:t>Pivotal Investors</a:t>
            </a:r>
          </a:p>
        </p:txBody>
      </p:sp>
      <p:pic>
        <p:nvPicPr>
          <p:cNvPr id="866" name="Shape 866" descr="pivotal_white.png"/>
          <p:cNvPicPr preferRelativeResize="0"/>
          <p:nvPr/>
        </p:nvPicPr>
        <p:blipFill rotWithShape="1">
          <a:blip r:embed="rId8">
            <a:alphaModFix/>
          </a:blip>
          <a:srcRect/>
          <a:stretch/>
        </p:blipFill>
        <p:spPr>
          <a:xfrm>
            <a:off x="8098903" y="4658051"/>
            <a:ext cx="755700" cy="18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8"/>
        <p:cNvGrpSpPr/>
        <p:nvPr/>
      </p:nvGrpSpPr>
      <p:grpSpPr>
        <a:xfrm>
          <a:off x="0" y="0"/>
          <a:ext cx="0" cy="0"/>
          <a:chOff x="0" y="0"/>
          <a:chExt cx="0" cy="0"/>
        </a:xfrm>
      </p:grpSpPr>
      <p:pic>
        <p:nvPicPr>
          <p:cNvPr id="329" name="Shape 329"/>
          <p:cNvPicPr preferRelativeResize="0">
            <a:picLocks noGrp="1"/>
          </p:cNvPicPr>
          <p:nvPr>
            <p:ph type="pic" idx="2"/>
          </p:nvPr>
        </p:nvPicPr>
        <p:blipFill rotWithShape="1">
          <a:blip r:embed="rId3">
            <a:alphaModFix amt="20000"/>
          </a:blip>
          <a:srcRect/>
          <a:stretch/>
        </p:blipFill>
        <p:spPr>
          <a:xfrm>
            <a:off x="114300" y="112713"/>
            <a:ext cx="8915400" cy="4918074"/>
          </a:xfrm>
          <a:prstGeom prst="rect">
            <a:avLst/>
          </a:prstGeom>
          <a:noFill/>
          <a:ln>
            <a:noFill/>
          </a:ln>
        </p:spPr>
      </p:pic>
      <p:sp>
        <p:nvSpPr>
          <p:cNvPr id="330" name="Shape 330"/>
          <p:cNvSpPr txBox="1"/>
          <p:nvPr/>
        </p:nvSpPr>
        <p:spPr>
          <a:xfrm>
            <a:off x="519545" y="1658351"/>
            <a:ext cx="8104908" cy="150810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600" b="0" i="0" u="none" strike="noStrike" cap="none">
                <a:solidFill>
                  <a:srgbClr val="1AB391"/>
                </a:solidFill>
                <a:latin typeface="Arial"/>
                <a:ea typeface="Arial"/>
                <a:cs typeface="Arial"/>
                <a:sym typeface="Arial"/>
              </a:rPr>
              <a:t>Our mission </a:t>
            </a:r>
            <a:r>
              <a:rPr lang="en-US" sz="4600" b="0" i="0" u="none" strike="noStrike" cap="none">
                <a:solidFill>
                  <a:schemeClr val="lt1"/>
                </a:solidFill>
                <a:latin typeface="Arial"/>
                <a:ea typeface="Arial"/>
                <a:cs typeface="Arial"/>
                <a:sym typeface="Arial"/>
              </a:rPr>
              <a:t>is to transform</a:t>
            </a:r>
            <a:br>
              <a:rPr lang="en-US" sz="4600" b="0" i="0" u="none" strike="noStrike" cap="none">
                <a:solidFill>
                  <a:schemeClr val="lt1"/>
                </a:solidFill>
                <a:latin typeface="Arial"/>
                <a:ea typeface="Arial"/>
                <a:cs typeface="Arial"/>
                <a:sym typeface="Arial"/>
              </a:rPr>
            </a:br>
            <a:r>
              <a:rPr lang="en-US" sz="4600" b="0" i="0" u="none" strike="noStrike" cap="none">
                <a:solidFill>
                  <a:schemeClr val="lt1"/>
                </a:solidFill>
                <a:latin typeface="Arial"/>
                <a:ea typeface="Arial"/>
                <a:cs typeface="Arial"/>
                <a:sym typeface="Arial"/>
              </a:rPr>
              <a:t>how the world builds software</a:t>
            </a:r>
          </a:p>
        </p:txBody>
      </p:sp>
      <p:pic>
        <p:nvPicPr>
          <p:cNvPr id="331" name="Shape 331" descr="pivotal_white.png"/>
          <p:cNvPicPr preferRelativeResize="0"/>
          <p:nvPr/>
        </p:nvPicPr>
        <p:blipFill rotWithShape="1">
          <a:blip r:embed="rId4">
            <a:alphaModFix/>
          </a:blip>
          <a:srcRect/>
          <a:stretch/>
        </p:blipFill>
        <p:spPr>
          <a:xfrm>
            <a:off x="8098903" y="4658051"/>
            <a:ext cx="755621" cy="185669"/>
          </a:xfrm>
          <a:prstGeom prst="rect">
            <a:avLst/>
          </a:prstGeom>
          <a:noFill/>
          <a:ln>
            <a:noFill/>
          </a:ln>
        </p:spPr>
      </p:pic>
    </p:spTree>
  </p:cSld>
  <p:clrMapOvr>
    <a:masterClrMapping/>
  </p:clrMapOvr>
  <p:transition xmlns:p14="http://schemas.microsoft.com/office/powerpoint/2010/mai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p:nvPr/>
        </p:nvSpPr>
        <p:spPr>
          <a:xfrm>
            <a:off x="6857999" y="-1"/>
            <a:ext cx="2286000" cy="5143499"/>
          </a:xfrm>
          <a:prstGeom prst="rect">
            <a:avLst/>
          </a:prstGeom>
          <a:solidFill>
            <a:srgbClr val="19B392">
              <a:alpha val="74901"/>
            </a:srgbClr>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337" name="Shape 337"/>
          <p:cNvSpPr/>
          <p:nvPr/>
        </p:nvSpPr>
        <p:spPr>
          <a:xfrm>
            <a:off x="4571998" y="0"/>
            <a:ext cx="2286000" cy="5143499"/>
          </a:xfrm>
          <a:prstGeom prst="rect">
            <a:avLst/>
          </a:prstGeom>
          <a:solidFill>
            <a:srgbClr val="19B392"/>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338" name="Shape 338"/>
          <p:cNvSpPr/>
          <p:nvPr/>
        </p:nvSpPr>
        <p:spPr>
          <a:xfrm>
            <a:off x="2285997" y="-1"/>
            <a:ext cx="2286000" cy="5143499"/>
          </a:xfrm>
          <a:prstGeom prst="rect">
            <a:avLst/>
          </a:prstGeom>
          <a:solidFill>
            <a:srgbClr val="19B392">
              <a:alpha val="74901"/>
            </a:srgbClr>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339" name="Shape 339"/>
          <p:cNvSpPr/>
          <p:nvPr/>
        </p:nvSpPr>
        <p:spPr>
          <a:xfrm>
            <a:off x="0" y="0"/>
            <a:ext cx="2286000" cy="5143499"/>
          </a:xfrm>
          <a:prstGeom prst="rect">
            <a:avLst/>
          </a:prstGeom>
          <a:solidFill>
            <a:srgbClr val="19B392"/>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340" name="Shape 340"/>
          <p:cNvSpPr txBox="1"/>
          <p:nvPr/>
        </p:nvSpPr>
        <p:spPr>
          <a:xfrm>
            <a:off x="0" y="777239"/>
            <a:ext cx="2286000" cy="1523494"/>
          </a:xfrm>
          <a:prstGeom prst="rect">
            <a:avLst/>
          </a:prstGeom>
          <a:noFill/>
          <a:ln>
            <a:noFill/>
          </a:ln>
        </p:spPr>
        <p:txBody>
          <a:bodyPr lIns="182875" tIns="45700" rIns="182875" bIns="45700" anchor="t" anchorCtr="0">
            <a:noAutofit/>
          </a:bodyPr>
          <a:lstStyle/>
          <a:p>
            <a:pPr marL="0" marR="0" lvl="0" indent="0" algn="l" rtl="0">
              <a:lnSpc>
                <a:spcPct val="100000"/>
              </a:lnSpc>
              <a:spcBef>
                <a:spcPts val="0"/>
              </a:spcBef>
              <a:spcAft>
                <a:spcPts val="0"/>
              </a:spcAft>
              <a:buSzPct val="25000"/>
              <a:buNone/>
            </a:pPr>
            <a:r>
              <a:rPr lang="en-US" sz="3300" b="1" i="0" u="none" strike="noStrike" cap="none">
                <a:solidFill>
                  <a:schemeClr val="lt1"/>
                </a:solidFill>
                <a:latin typeface="Arial"/>
                <a:ea typeface="Arial"/>
                <a:cs typeface="Arial"/>
                <a:sym typeface="Arial"/>
              </a:rPr>
              <a:t>1990</a:t>
            </a:r>
          </a:p>
          <a:p>
            <a:pPr marL="0" marR="0" lvl="0" indent="0" algn="l" rtl="0">
              <a:lnSpc>
                <a:spcPct val="110000"/>
              </a:lnSpc>
              <a:spcBef>
                <a:spcPts val="300"/>
              </a:spcBef>
              <a:spcAft>
                <a:spcPts val="0"/>
              </a:spcAft>
              <a:buSzPct val="25000"/>
              <a:buNone/>
            </a:pPr>
            <a:r>
              <a:rPr lang="en-US" sz="3000" b="1" i="0" u="none" strike="noStrike" cap="none">
                <a:solidFill>
                  <a:schemeClr val="lt1"/>
                </a:solidFill>
                <a:latin typeface="Arial"/>
                <a:ea typeface="Arial"/>
                <a:cs typeface="Arial"/>
                <a:sym typeface="Arial"/>
              </a:rPr>
              <a:t>Discover</a:t>
            </a:r>
          </a:p>
          <a:p>
            <a:pPr marL="0" marR="0" lvl="0" indent="0" algn="l" rtl="0">
              <a:spcBef>
                <a:spcPts val="300"/>
              </a:spcBef>
              <a:spcAft>
                <a:spcPts val="0"/>
              </a:spcAft>
              <a:buSzPct val="25000"/>
              <a:buNone/>
            </a:pPr>
            <a:r>
              <a:rPr lang="en-US" sz="1000" b="0" i="0" u="none" strike="noStrike" cap="none">
                <a:solidFill>
                  <a:schemeClr val="lt1"/>
                </a:solidFill>
                <a:latin typeface="Arial"/>
                <a:ea typeface="Arial"/>
                <a:cs typeface="Arial"/>
                <a:sym typeface="Arial"/>
              </a:rPr>
              <a:t>An agile, rapid iteration, test-driven approach to software development</a:t>
            </a:r>
          </a:p>
        </p:txBody>
      </p:sp>
      <p:sp>
        <p:nvSpPr>
          <p:cNvPr id="341" name="Shape 341"/>
          <p:cNvSpPr txBox="1"/>
          <p:nvPr/>
        </p:nvSpPr>
        <p:spPr>
          <a:xfrm>
            <a:off x="2286000" y="777239"/>
            <a:ext cx="2286000" cy="1631215"/>
          </a:xfrm>
          <a:prstGeom prst="rect">
            <a:avLst/>
          </a:prstGeom>
          <a:noFill/>
          <a:ln>
            <a:noFill/>
          </a:ln>
        </p:spPr>
        <p:txBody>
          <a:bodyPr lIns="182875" tIns="45700" rIns="182875" bIns="45700" anchor="t" anchorCtr="0">
            <a:noAutofit/>
          </a:bodyPr>
          <a:lstStyle/>
          <a:p>
            <a:pPr marL="0" marR="0" lvl="0" indent="0" algn="l" rtl="0">
              <a:lnSpc>
                <a:spcPct val="100000"/>
              </a:lnSpc>
              <a:spcBef>
                <a:spcPts val="0"/>
              </a:spcBef>
              <a:spcAft>
                <a:spcPts val="0"/>
              </a:spcAft>
              <a:buSzPct val="25000"/>
              <a:buNone/>
            </a:pPr>
            <a:r>
              <a:rPr lang="en-US" sz="3300" b="1" i="0" u="none" strike="noStrike" cap="none">
                <a:solidFill>
                  <a:schemeClr val="lt1"/>
                </a:solidFill>
                <a:latin typeface="Arial"/>
                <a:ea typeface="Arial"/>
                <a:cs typeface="Arial"/>
                <a:sym typeface="Arial"/>
              </a:rPr>
              <a:t>2000</a:t>
            </a:r>
          </a:p>
          <a:p>
            <a:pPr marL="0" marR="0" lvl="0" indent="0" algn="l" rtl="0">
              <a:lnSpc>
                <a:spcPct val="110000"/>
              </a:lnSpc>
              <a:spcBef>
                <a:spcPts val="300"/>
              </a:spcBef>
              <a:spcAft>
                <a:spcPts val="0"/>
              </a:spcAft>
              <a:buSzPct val="25000"/>
              <a:buNone/>
            </a:pPr>
            <a:r>
              <a:rPr lang="en-US" sz="3000" b="1" i="0" u="none" strike="noStrike" cap="none">
                <a:solidFill>
                  <a:schemeClr val="lt1"/>
                </a:solidFill>
                <a:latin typeface="Arial"/>
                <a:ea typeface="Arial"/>
                <a:cs typeface="Arial"/>
                <a:sym typeface="Arial"/>
              </a:rPr>
              <a:t>Implement</a:t>
            </a:r>
          </a:p>
          <a:p>
            <a:pPr marL="0" marR="0" lvl="0" indent="0" algn="l" rtl="0">
              <a:spcBef>
                <a:spcPts val="300"/>
              </a:spcBef>
              <a:spcAft>
                <a:spcPts val="0"/>
              </a:spcAft>
              <a:buSzPct val="25000"/>
              <a:buNone/>
            </a:pPr>
            <a:r>
              <a:rPr lang="en-US" sz="1000" b="0" i="0" u="none" strike="noStrike" cap="none">
                <a:solidFill>
                  <a:schemeClr val="lt1"/>
                </a:solidFill>
                <a:latin typeface="Arial"/>
                <a:ea typeface="Arial"/>
                <a:cs typeface="Arial"/>
                <a:sym typeface="Arial"/>
              </a:rPr>
              <a:t>New methodologies to influence software development culture of Silicon Valley’s most influential internet companies</a:t>
            </a:r>
          </a:p>
        </p:txBody>
      </p:sp>
      <p:sp>
        <p:nvSpPr>
          <p:cNvPr id="342" name="Shape 342"/>
          <p:cNvSpPr txBox="1"/>
          <p:nvPr/>
        </p:nvSpPr>
        <p:spPr>
          <a:xfrm>
            <a:off x="4572000" y="777250"/>
            <a:ext cx="2392200" cy="1692600"/>
          </a:xfrm>
          <a:prstGeom prst="rect">
            <a:avLst/>
          </a:prstGeom>
          <a:noFill/>
          <a:ln>
            <a:noFill/>
          </a:ln>
        </p:spPr>
        <p:txBody>
          <a:bodyPr lIns="182875" tIns="45700" rIns="182875" bIns="45700" anchor="t" anchorCtr="0">
            <a:noAutofit/>
          </a:bodyPr>
          <a:lstStyle/>
          <a:p>
            <a:pPr marL="0" marR="0" lvl="0" indent="0" algn="l" rtl="0">
              <a:lnSpc>
                <a:spcPct val="100000"/>
              </a:lnSpc>
              <a:spcBef>
                <a:spcPts val="0"/>
              </a:spcBef>
              <a:spcAft>
                <a:spcPts val="0"/>
              </a:spcAft>
              <a:buSzPct val="25000"/>
              <a:buNone/>
            </a:pPr>
            <a:r>
              <a:rPr lang="en-US" sz="3300" b="1" i="0" u="none" strike="noStrike" cap="none">
                <a:solidFill>
                  <a:schemeClr val="lt1"/>
                </a:solidFill>
                <a:latin typeface="Arial"/>
                <a:ea typeface="Arial"/>
                <a:cs typeface="Arial"/>
                <a:sym typeface="Arial"/>
              </a:rPr>
              <a:t>2013</a:t>
            </a:r>
          </a:p>
          <a:p>
            <a:pPr marL="0" marR="0" lvl="0" indent="0" algn="l" rtl="0">
              <a:lnSpc>
                <a:spcPct val="110000"/>
              </a:lnSpc>
              <a:spcBef>
                <a:spcPts val="300"/>
              </a:spcBef>
              <a:spcAft>
                <a:spcPts val="0"/>
              </a:spcAft>
              <a:buSzPct val="25000"/>
              <a:buNone/>
            </a:pPr>
            <a:r>
              <a:rPr lang="en-US" sz="3000" b="1" i="0" u="none" strike="noStrike" cap="none">
                <a:solidFill>
                  <a:schemeClr val="lt1"/>
                </a:solidFill>
                <a:latin typeface="Arial"/>
                <a:ea typeface="Arial"/>
                <a:cs typeface="Arial"/>
                <a:sym typeface="Arial"/>
              </a:rPr>
              <a:t>Accelerate</a:t>
            </a:r>
          </a:p>
          <a:p>
            <a:pPr marL="0" marR="0" lvl="0" indent="0" algn="l" rtl="0">
              <a:spcBef>
                <a:spcPts val="300"/>
              </a:spcBef>
              <a:spcAft>
                <a:spcPts val="0"/>
              </a:spcAft>
              <a:buSzPct val="25000"/>
              <a:buNone/>
            </a:pPr>
            <a:r>
              <a:rPr lang="en-US" sz="1000" b="0" i="0" u="none" strike="noStrike" cap="none">
                <a:solidFill>
                  <a:schemeClr val="lt1"/>
                </a:solidFill>
                <a:latin typeface="Arial"/>
                <a:ea typeface="Arial"/>
                <a:cs typeface="Arial"/>
                <a:sym typeface="Arial"/>
              </a:rPr>
              <a:t>The transformation of the world’s largest companies with modern software development methods and cloud platform</a:t>
            </a:r>
          </a:p>
        </p:txBody>
      </p:sp>
      <p:sp>
        <p:nvSpPr>
          <p:cNvPr id="343" name="Shape 343"/>
          <p:cNvSpPr txBox="1"/>
          <p:nvPr/>
        </p:nvSpPr>
        <p:spPr>
          <a:xfrm>
            <a:off x="6858000" y="777239"/>
            <a:ext cx="2286000" cy="1523494"/>
          </a:xfrm>
          <a:prstGeom prst="rect">
            <a:avLst/>
          </a:prstGeom>
          <a:noFill/>
          <a:ln>
            <a:noFill/>
          </a:ln>
        </p:spPr>
        <p:txBody>
          <a:bodyPr lIns="182875" tIns="45700" rIns="182875" bIns="45700" anchor="t" anchorCtr="0">
            <a:noAutofit/>
          </a:bodyPr>
          <a:lstStyle/>
          <a:p>
            <a:pPr marL="0" marR="0" lvl="0" indent="0" algn="l" rtl="0">
              <a:lnSpc>
                <a:spcPct val="100000"/>
              </a:lnSpc>
              <a:spcBef>
                <a:spcPts val="0"/>
              </a:spcBef>
              <a:spcAft>
                <a:spcPts val="0"/>
              </a:spcAft>
              <a:buSzPct val="25000"/>
              <a:buNone/>
            </a:pPr>
            <a:r>
              <a:rPr lang="en-US" sz="3300" b="1" i="0" u="none" strike="noStrike" cap="none">
                <a:solidFill>
                  <a:schemeClr val="lt1"/>
                </a:solidFill>
                <a:latin typeface="Arial"/>
                <a:ea typeface="Arial"/>
                <a:cs typeface="Arial"/>
                <a:sym typeface="Arial"/>
              </a:rPr>
              <a:t>2016</a:t>
            </a:r>
          </a:p>
          <a:p>
            <a:pPr marL="0" marR="0" lvl="0" indent="0" algn="l" rtl="0">
              <a:lnSpc>
                <a:spcPct val="110000"/>
              </a:lnSpc>
              <a:spcBef>
                <a:spcPts val="300"/>
              </a:spcBef>
              <a:spcAft>
                <a:spcPts val="0"/>
              </a:spcAft>
              <a:buSzPct val="25000"/>
              <a:buNone/>
            </a:pPr>
            <a:r>
              <a:rPr lang="en-US" sz="3000" b="1" i="0" u="none" strike="noStrike" cap="none">
                <a:solidFill>
                  <a:schemeClr val="lt1"/>
                </a:solidFill>
                <a:latin typeface="Arial"/>
                <a:ea typeface="Arial"/>
                <a:cs typeface="Arial"/>
                <a:sym typeface="Arial"/>
              </a:rPr>
              <a:t>Transform</a:t>
            </a:r>
          </a:p>
          <a:p>
            <a:pPr marL="0" marR="0" lvl="0" indent="0" algn="l" rtl="0">
              <a:spcBef>
                <a:spcPts val="300"/>
              </a:spcBef>
              <a:spcAft>
                <a:spcPts val="0"/>
              </a:spcAft>
              <a:buSzPct val="25000"/>
              <a:buNone/>
            </a:pPr>
            <a:r>
              <a:rPr lang="en-US" sz="1000" b="0" i="0" u="none" strike="noStrike" cap="none">
                <a:solidFill>
                  <a:schemeClr val="lt1"/>
                </a:solidFill>
                <a:latin typeface="Arial"/>
                <a:ea typeface="Arial"/>
                <a:cs typeface="Arial"/>
                <a:sym typeface="Arial"/>
              </a:rPr>
              <a:t>The world’s largest companies into cloud native software companies</a:t>
            </a:r>
          </a:p>
        </p:txBody>
      </p:sp>
      <p:pic>
        <p:nvPicPr>
          <p:cNvPr id="344" name="Shape 344"/>
          <p:cNvPicPr preferRelativeResize="0"/>
          <p:nvPr/>
        </p:nvPicPr>
        <p:blipFill rotWithShape="1">
          <a:blip r:embed="rId3">
            <a:alphaModFix/>
          </a:blip>
          <a:srcRect/>
          <a:stretch/>
        </p:blipFill>
        <p:spPr>
          <a:xfrm>
            <a:off x="7339670" y="2893431"/>
            <a:ext cx="324244" cy="324244"/>
          </a:xfrm>
          <a:prstGeom prst="rect">
            <a:avLst/>
          </a:prstGeom>
          <a:noFill/>
          <a:ln>
            <a:noFill/>
          </a:ln>
        </p:spPr>
      </p:pic>
      <p:pic>
        <p:nvPicPr>
          <p:cNvPr id="345" name="Shape 345"/>
          <p:cNvPicPr preferRelativeResize="0"/>
          <p:nvPr/>
        </p:nvPicPr>
        <p:blipFill rotWithShape="1">
          <a:blip r:embed="rId4">
            <a:alphaModFix/>
          </a:blip>
          <a:srcRect/>
          <a:stretch/>
        </p:blipFill>
        <p:spPr>
          <a:xfrm>
            <a:off x="8052627" y="3477857"/>
            <a:ext cx="696588" cy="145360"/>
          </a:xfrm>
          <a:prstGeom prst="rect">
            <a:avLst/>
          </a:prstGeom>
          <a:noFill/>
          <a:ln>
            <a:noFill/>
          </a:ln>
        </p:spPr>
      </p:pic>
      <p:pic>
        <p:nvPicPr>
          <p:cNvPr id="346" name="Shape 346"/>
          <p:cNvPicPr preferRelativeResize="0"/>
          <p:nvPr/>
        </p:nvPicPr>
        <p:blipFill rotWithShape="1">
          <a:blip r:embed="rId5">
            <a:alphaModFix/>
          </a:blip>
          <a:srcRect/>
          <a:stretch/>
        </p:blipFill>
        <p:spPr>
          <a:xfrm>
            <a:off x="7231839" y="3893107"/>
            <a:ext cx="539904" cy="203501"/>
          </a:xfrm>
          <a:prstGeom prst="rect">
            <a:avLst/>
          </a:prstGeom>
          <a:noFill/>
          <a:ln>
            <a:noFill/>
          </a:ln>
        </p:spPr>
      </p:pic>
      <p:pic>
        <p:nvPicPr>
          <p:cNvPr id="347" name="Shape 347"/>
          <p:cNvPicPr preferRelativeResize="0"/>
          <p:nvPr/>
        </p:nvPicPr>
        <p:blipFill rotWithShape="1">
          <a:blip r:embed="rId6">
            <a:alphaModFix/>
          </a:blip>
          <a:srcRect/>
          <a:stretch/>
        </p:blipFill>
        <p:spPr>
          <a:xfrm>
            <a:off x="8168746" y="3872360"/>
            <a:ext cx="464348" cy="206700"/>
          </a:xfrm>
          <a:prstGeom prst="rect">
            <a:avLst/>
          </a:prstGeom>
          <a:noFill/>
          <a:ln>
            <a:noFill/>
          </a:ln>
        </p:spPr>
      </p:pic>
      <p:pic>
        <p:nvPicPr>
          <p:cNvPr id="348" name="Shape 348"/>
          <p:cNvPicPr preferRelativeResize="0"/>
          <p:nvPr/>
        </p:nvPicPr>
        <p:blipFill rotWithShape="1">
          <a:blip r:embed="rId7">
            <a:alphaModFix/>
          </a:blip>
          <a:srcRect/>
          <a:stretch/>
        </p:blipFill>
        <p:spPr>
          <a:xfrm>
            <a:off x="8067872" y="2840201"/>
            <a:ext cx="666097" cy="417348"/>
          </a:xfrm>
          <a:prstGeom prst="rect">
            <a:avLst/>
          </a:prstGeom>
          <a:noFill/>
          <a:ln>
            <a:noFill/>
          </a:ln>
        </p:spPr>
      </p:pic>
      <p:pic>
        <p:nvPicPr>
          <p:cNvPr id="349" name="Shape 349"/>
          <p:cNvPicPr preferRelativeResize="0"/>
          <p:nvPr/>
        </p:nvPicPr>
        <p:blipFill rotWithShape="1">
          <a:blip r:embed="rId8">
            <a:alphaModFix/>
          </a:blip>
          <a:srcRect/>
          <a:stretch/>
        </p:blipFill>
        <p:spPr>
          <a:xfrm>
            <a:off x="7318163" y="3367767"/>
            <a:ext cx="367259" cy="365541"/>
          </a:xfrm>
          <a:prstGeom prst="rect">
            <a:avLst/>
          </a:prstGeom>
          <a:noFill/>
          <a:ln>
            <a:noFill/>
          </a:ln>
        </p:spPr>
      </p:pic>
      <p:grpSp>
        <p:nvGrpSpPr>
          <p:cNvPr id="350" name="Shape 350"/>
          <p:cNvGrpSpPr/>
          <p:nvPr/>
        </p:nvGrpSpPr>
        <p:grpSpPr>
          <a:xfrm>
            <a:off x="4880601" y="2782728"/>
            <a:ext cx="1668794" cy="1660004"/>
            <a:chOff x="4870469" y="2782728"/>
            <a:chExt cx="1668794" cy="1660004"/>
          </a:xfrm>
        </p:grpSpPr>
        <p:pic>
          <p:nvPicPr>
            <p:cNvPr id="351" name="Shape 351" descr="Screen Shot 2015-10-20 at 11.40.28 AM.png"/>
            <p:cNvPicPr preferRelativeResize="0"/>
            <p:nvPr/>
          </p:nvPicPr>
          <p:blipFill rotWithShape="1">
            <a:blip r:embed="rId9">
              <a:alphaModFix/>
            </a:blip>
            <a:srcRect/>
            <a:stretch/>
          </p:blipFill>
          <p:spPr>
            <a:xfrm>
              <a:off x="5021351" y="2782728"/>
              <a:ext cx="477613" cy="477613"/>
            </a:xfrm>
            <a:prstGeom prst="ellipse">
              <a:avLst/>
            </a:prstGeom>
            <a:noFill/>
            <a:ln>
              <a:noFill/>
            </a:ln>
          </p:spPr>
        </p:pic>
        <p:pic>
          <p:nvPicPr>
            <p:cNvPr id="352" name="Shape 352" descr="Screen Shot 2015-10-20 at 11.40.28 AM.png"/>
            <p:cNvPicPr preferRelativeResize="0"/>
            <p:nvPr/>
          </p:nvPicPr>
          <p:blipFill rotWithShape="1">
            <a:blip r:embed="rId10">
              <a:alphaModFix/>
            </a:blip>
            <a:srcRect/>
            <a:stretch/>
          </p:blipFill>
          <p:spPr>
            <a:xfrm>
              <a:off x="5888325" y="2782728"/>
              <a:ext cx="477613" cy="477613"/>
            </a:xfrm>
            <a:prstGeom prst="ellipse">
              <a:avLst/>
            </a:prstGeom>
            <a:noFill/>
            <a:ln>
              <a:noFill/>
            </a:ln>
          </p:spPr>
        </p:pic>
        <p:pic>
          <p:nvPicPr>
            <p:cNvPr id="353" name="Shape 353" descr="Screen Shot 2015-10-20 at 11.40.28 AM.png"/>
            <p:cNvPicPr preferRelativeResize="0"/>
            <p:nvPr/>
          </p:nvPicPr>
          <p:blipFill rotWithShape="1">
            <a:blip r:embed="rId11">
              <a:alphaModFix/>
            </a:blip>
            <a:srcRect/>
            <a:stretch/>
          </p:blipFill>
          <p:spPr>
            <a:xfrm>
              <a:off x="5888325" y="3716823"/>
              <a:ext cx="477613" cy="477613"/>
            </a:xfrm>
            <a:prstGeom prst="ellipse">
              <a:avLst/>
            </a:prstGeom>
            <a:noFill/>
            <a:ln>
              <a:noFill/>
            </a:ln>
          </p:spPr>
        </p:pic>
        <p:pic>
          <p:nvPicPr>
            <p:cNvPr id="354" name="Shape 354" descr="Screen Shot 2015-10-20 at 11.40.32 AM.png"/>
            <p:cNvPicPr preferRelativeResize="0"/>
            <p:nvPr/>
          </p:nvPicPr>
          <p:blipFill rotWithShape="1">
            <a:blip r:embed="rId12">
              <a:alphaModFix/>
            </a:blip>
            <a:srcRect/>
            <a:stretch/>
          </p:blipFill>
          <p:spPr>
            <a:xfrm>
              <a:off x="5023319" y="3714750"/>
              <a:ext cx="481762" cy="481762"/>
            </a:xfrm>
            <a:prstGeom prst="ellipse">
              <a:avLst/>
            </a:prstGeom>
            <a:noFill/>
            <a:ln>
              <a:noFill/>
            </a:ln>
          </p:spPr>
        </p:pic>
        <p:sp>
          <p:nvSpPr>
            <p:cNvPr id="355" name="Shape 355"/>
            <p:cNvSpPr txBox="1"/>
            <p:nvPr/>
          </p:nvSpPr>
          <p:spPr>
            <a:xfrm>
              <a:off x="4900925" y="3273946"/>
              <a:ext cx="718465" cy="24622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000" b="0" i="0" u="none" strike="noStrike" cap="none">
                  <a:solidFill>
                    <a:schemeClr val="lt1"/>
                  </a:solidFill>
                  <a:latin typeface="Arial"/>
                  <a:ea typeface="Arial"/>
                  <a:cs typeface="Arial"/>
                  <a:sym typeface="Arial"/>
                </a:rPr>
                <a:t>Rob Mee</a:t>
              </a:r>
            </a:p>
          </p:txBody>
        </p:sp>
        <p:sp>
          <p:nvSpPr>
            <p:cNvPr id="356" name="Shape 356"/>
            <p:cNvSpPr txBox="1"/>
            <p:nvPr/>
          </p:nvSpPr>
          <p:spPr>
            <a:xfrm>
              <a:off x="5715000" y="3273946"/>
              <a:ext cx="824264" cy="24622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000" b="0" i="0" u="none" strike="noStrike" cap="none">
                  <a:solidFill>
                    <a:schemeClr val="lt1"/>
                  </a:solidFill>
                  <a:latin typeface="Arial"/>
                  <a:ea typeface="Arial"/>
                  <a:cs typeface="Arial"/>
                  <a:sym typeface="Arial"/>
                </a:rPr>
                <a:t>Paul Maritz</a:t>
              </a:r>
            </a:p>
          </p:txBody>
        </p:sp>
        <p:sp>
          <p:nvSpPr>
            <p:cNvPr id="357" name="Shape 357"/>
            <p:cNvSpPr txBox="1"/>
            <p:nvPr/>
          </p:nvSpPr>
          <p:spPr>
            <a:xfrm>
              <a:off x="4870469" y="4196512"/>
              <a:ext cx="779380" cy="24622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000" b="0" i="0" u="none" strike="noStrike" cap="none">
                  <a:solidFill>
                    <a:schemeClr val="lt1"/>
                  </a:solidFill>
                  <a:latin typeface="Arial"/>
                  <a:ea typeface="Arial"/>
                  <a:cs typeface="Arial"/>
                  <a:sym typeface="Arial"/>
                </a:rPr>
                <a:t>Scott Yara</a:t>
              </a:r>
            </a:p>
          </p:txBody>
        </p:sp>
        <p:sp>
          <p:nvSpPr>
            <p:cNvPr id="358" name="Shape 358"/>
            <p:cNvSpPr txBox="1"/>
            <p:nvPr/>
          </p:nvSpPr>
          <p:spPr>
            <a:xfrm>
              <a:off x="5782326" y="4196512"/>
              <a:ext cx="689611" cy="24622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000" b="0" i="0" u="none" strike="noStrike" cap="none">
                  <a:solidFill>
                    <a:schemeClr val="lt1"/>
                  </a:solidFill>
                  <a:latin typeface="Arial"/>
                  <a:ea typeface="Arial"/>
                  <a:cs typeface="Arial"/>
                  <a:sym typeface="Arial"/>
                </a:rPr>
                <a:t>Bill Cook</a:t>
              </a:r>
            </a:p>
          </p:txBody>
        </p:sp>
      </p:grpSp>
      <p:pic>
        <p:nvPicPr>
          <p:cNvPr id="359" name="Shape 359"/>
          <p:cNvPicPr preferRelativeResize="0"/>
          <p:nvPr/>
        </p:nvPicPr>
        <p:blipFill rotWithShape="1">
          <a:blip r:embed="rId13">
            <a:alphaModFix/>
          </a:blip>
          <a:srcRect/>
          <a:stretch/>
        </p:blipFill>
        <p:spPr>
          <a:xfrm>
            <a:off x="3269138" y="2931773"/>
            <a:ext cx="305583" cy="247561"/>
          </a:xfrm>
          <a:prstGeom prst="rect">
            <a:avLst/>
          </a:prstGeom>
          <a:noFill/>
          <a:ln>
            <a:noFill/>
          </a:ln>
        </p:spPr>
      </p:pic>
      <p:pic>
        <p:nvPicPr>
          <p:cNvPr id="360" name="Shape 360"/>
          <p:cNvPicPr preferRelativeResize="0"/>
          <p:nvPr/>
        </p:nvPicPr>
        <p:blipFill rotWithShape="1">
          <a:blip r:embed="rId14">
            <a:alphaModFix/>
          </a:blip>
          <a:srcRect/>
          <a:stretch/>
        </p:blipFill>
        <p:spPr>
          <a:xfrm>
            <a:off x="3080936" y="3437583"/>
            <a:ext cx="681984" cy="225905"/>
          </a:xfrm>
          <a:prstGeom prst="rect">
            <a:avLst/>
          </a:prstGeom>
          <a:noFill/>
          <a:ln>
            <a:noFill/>
          </a:ln>
        </p:spPr>
      </p:pic>
      <p:pic>
        <p:nvPicPr>
          <p:cNvPr id="361" name="Shape 361"/>
          <p:cNvPicPr preferRelativeResize="0"/>
          <p:nvPr/>
        </p:nvPicPr>
        <p:blipFill rotWithShape="1">
          <a:blip r:embed="rId15">
            <a:alphaModFix/>
          </a:blip>
          <a:srcRect/>
          <a:stretch/>
        </p:blipFill>
        <p:spPr>
          <a:xfrm>
            <a:off x="3103177" y="3867150"/>
            <a:ext cx="637501" cy="255415"/>
          </a:xfrm>
          <a:prstGeom prst="rect">
            <a:avLst/>
          </a:prstGeom>
          <a:noFill/>
          <a:ln>
            <a:noFill/>
          </a:ln>
        </p:spPr>
      </p:pic>
      <p:pic>
        <p:nvPicPr>
          <p:cNvPr id="362" name="Shape 362"/>
          <p:cNvPicPr preferRelativeResize="0"/>
          <p:nvPr/>
        </p:nvPicPr>
        <p:blipFill rotWithShape="1">
          <a:blip r:embed="rId16">
            <a:alphaModFix/>
          </a:blip>
          <a:srcRect/>
          <a:stretch/>
        </p:blipFill>
        <p:spPr>
          <a:xfrm>
            <a:off x="506558" y="3408551"/>
            <a:ext cx="1197838" cy="283973"/>
          </a:xfrm>
          <a:prstGeom prst="rect">
            <a:avLst/>
          </a:prstGeom>
          <a:noFill/>
          <a:ln>
            <a:noFill/>
          </a:ln>
        </p:spPr>
      </p:pic>
      <p:grpSp>
        <p:nvGrpSpPr>
          <p:cNvPr id="363" name="Shape 363"/>
          <p:cNvGrpSpPr/>
          <p:nvPr/>
        </p:nvGrpSpPr>
        <p:grpSpPr>
          <a:xfrm>
            <a:off x="7183522" y="4256409"/>
            <a:ext cx="1787354" cy="574026"/>
            <a:chOff x="7107322" y="4256409"/>
            <a:chExt cx="1787354" cy="574026"/>
          </a:xfrm>
        </p:grpSpPr>
        <p:pic>
          <p:nvPicPr>
            <p:cNvPr id="364" name="Shape 364"/>
            <p:cNvPicPr preferRelativeResize="0"/>
            <p:nvPr/>
          </p:nvPicPr>
          <p:blipFill>
            <a:blip r:embed="rId17">
              <a:alphaModFix/>
            </a:blip>
            <a:stretch>
              <a:fillRect/>
            </a:stretch>
          </p:blipFill>
          <p:spPr>
            <a:xfrm>
              <a:off x="7107322" y="4256409"/>
              <a:ext cx="1787354" cy="574026"/>
            </a:xfrm>
            <a:prstGeom prst="rect">
              <a:avLst/>
            </a:prstGeom>
            <a:noFill/>
            <a:ln>
              <a:noFill/>
            </a:ln>
          </p:spPr>
        </p:pic>
        <p:cxnSp>
          <p:nvCxnSpPr>
            <p:cNvPr id="365" name="Shape 365"/>
            <p:cNvCxnSpPr/>
            <p:nvPr/>
          </p:nvCxnSpPr>
          <p:spPr>
            <a:xfrm>
              <a:off x="8052624" y="4256471"/>
              <a:ext cx="0" cy="573900"/>
            </a:xfrm>
            <a:prstGeom prst="straightConnector1">
              <a:avLst/>
            </a:prstGeom>
            <a:noFill/>
            <a:ln w="9525" cap="flat" cmpd="sng">
              <a:solidFill>
                <a:srgbClr val="52C6AD"/>
              </a:solidFill>
              <a:prstDash val="solid"/>
              <a:round/>
              <a:headEnd type="none" w="lg" len="lg"/>
              <a:tailEnd type="none" w="lg" len="lg"/>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p:cNvGrpSpPr/>
        <p:nvPr/>
      </p:nvGrpSpPr>
      <p:grpSpPr>
        <a:xfrm>
          <a:off x="0" y="0"/>
          <a:ext cx="0" cy="0"/>
          <a:chOff x="0" y="0"/>
          <a:chExt cx="0" cy="0"/>
        </a:xfrm>
      </p:grpSpPr>
      <p:grpSp>
        <p:nvGrpSpPr>
          <p:cNvPr id="410" name="Shape 410"/>
          <p:cNvGrpSpPr/>
          <p:nvPr/>
        </p:nvGrpSpPr>
        <p:grpSpPr>
          <a:xfrm>
            <a:off x="6853238" y="1781175"/>
            <a:ext cx="2174875" cy="1573211"/>
            <a:chOff x="6851650" y="1781175"/>
            <a:chExt cx="2174875" cy="1573211"/>
          </a:xfrm>
        </p:grpSpPr>
        <p:sp>
          <p:nvSpPr>
            <p:cNvPr id="411" name="Shape 411"/>
            <p:cNvSpPr/>
            <p:nvPr/>
          </p:nvSpPr>
          <p:spPr>
            <a:xfrm>
              <a:off x="6851650" y="1781175"/>
              <a:ext cx="2174875" cy="1573211"/>
            </a:xfrm>
            <a:prstGeom prst="rect">
              <a:avLst/>
            </a:prstGeom>
            <a:solidFill>
              <a:srgbClr val="1DA2F4"/>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12" name="Shape 412"/>
            <p:cNvSpPr/>
            <p:nvPr/>
          </p:nvSpPr>
          <p:spPr>
            <a:xfrm>
              <a:off x="6851650" y="1781175"/>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9803"/>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13" name="Shape 413"/>
            <p:cNvPicPr preferRelativeResize="0"/>
            <p:nvPr/>
          </p:nvPicPr>
          <p:blipFill rotWithShape="1">
            <a:blip r:embed="rId3">
              <a:alphaModFix/>
            </a:blip>
            <a:srcRect/>
            <a:stretch/>
          </p:blipFill>
          <p:spPr>
            <a:xfrm>
              <a:off x="7747875" y="2375968"/>
              <a:ext cx="492143" cy="398697"/>
            </a:xfrm>
            <a:prstGeom prst="rect">
              <a:avLst/>
            </a:prstGeom>
            <a:noFill/>
            <a:ln>
              <a:noFill/>
            </a:ln>
          </p:spPr>
        </p:pic>
      </p:grpSp>
      <p:grpSp>
        <p:nvGrpSpPr>
          <p:cNvPr id="414" name="Shape 414"/>
          <p:cNvGrpSpPr/>
          <p:nvPr/>
        </p:nvGrpSpPr>
        <p:grpSpPr>
          <a:xfrm>
            <a:off x="111125" y="112712"/>
            <a:ext cx="2174875" cy="1573211"/>
            <a:chOff x="111125" y="115658"/>
            <a:chExt cx="2174875" cy="1573211"/>
          </a:xfrm>
        </p:grpSpPr>
        <p:sp>
          <p:nvSpPr>
            <p:cNvPr id="415" name="Shape 415"/>
            <p:cNvSpPr/>
            <p:nvPr/>
          </p:nvSpPr>
          <p:spPr>
            <a:xfrm>
              <a:off x="111125" y="115658"/>
              <a:ext cx="2174875" cy="1573211"/>
            </a:xfrm>
            <a:prstGeom prst="rect">
              <a:avLst/>
            </a:prstGeom>
            <a:solidFill>
              <a:srgbClr val="D51D0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16" name="Shape 416"/>
            <p:cNvSpPr/>
            <p:nvPr/>
          </p:nvSpPr>
          <p:spPr>
            <a:xfrm>
              <a:off x="111125" y="115658"/>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9803"/>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17" name="Shape 417"/>
            <p:cNvPicPr preferRelativeResize="0"/>
            <p:nvPr/>
          </p:nvPicPr>
          <p:blipFill rotWithShape="1">
            <a:blip r:embed="rId4">
              <a:alphaModFix/>
            </a:blip>
            <a:srcRect/>
            <a:stretch/>
          </p:blipFill>
          <p:spPr>
            <a:xfrm>
              <a:off x="520725" y="768806"/>
              <a:ext cx="1359196" cy="174774"/>
            </a:xfrm>
            <a:prstGeom prst="rect">
              <a:avLst/>
            </a:prstGeom>
            <a:noFill/>
            <a:ln>
              <a:noFill/>
            </a:ln>
          </p:spPr>
        </p:pic>
      </p:grpSp>
      <p:grpSp>
        <p:nvGrpSpPr>
          <p:cNvPr id="418" name="Shape 418"/>
          <p:cNvGrpSpPr/>
          <p:nvPr/>
        </p:nvGrpSpPr>
        <p:grpSpPr>
          <a:xfrm>
            <a:off x="111125" y="1781175"/>
            <a:ext cx="2174875" cy="1573211"/>
            <a:chOff x="111125" y="1781175"/>
            <a:chExt cx="2174875" cy="1573211"/>
          </a:xfrm>
        </p:grpSpPr>
        <p:sp>
          <p:nvSpPr>
            <p:cNvPr id="419" name="Shape 419"/>
            <p:cNvSpPr/>
            <p:nvPr/>
          </p:nvSpPr>
          <p:spPr>
            <a:xfrm>
              <a:off x="111125" y="1781175"/>
              <a:ext cx="2174875" cy="1573211"/>
            </a:xfrm>
            <a:prstGeom prst="rect">
              <a:avLst/>
            </a:prstGeom>
            <a:solidFill>
              <a:srgbClr val="57AD3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20" name="Shape 420"/>
            <p:cNvSpPr/>
            <p:nvPr/>
          </p:nvSpPr>
          <p:spPr>
            <a:xfrm>
              <a:off x="111125" y="1781175"/>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9803"/>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21" name="Shape 421"/>
            <p:cNvPicPr preferRelativeResize="0"/>
            <p:nvPr/>
          </p:nvPicPr>
          <p:blipFill rotWithShape="1">
            <a:blip r:embed="rId5">
              <a:alphaModFix/>
            </a:blip>
            <a:srcRect/>
            <a:stretch/>
          </p:blipFill>
          <p:spPr>
            <a:xfrm>
              <a:off x="584010" y="2266950"/>
              <a:ext cx="1210631" cy="616736"/>
            </a:xfrm>
            <a:prstGeom prst="rect">
              <a:avLst/>
            </a:prstGeom>
            <a:noFill/>
            <a:ln>
              <a:noFill/>
            </a:ln>
          </p:spPr>
        </p:pic>
      </p:grpSp>
      <p:grpSp>
        <p:nvGrpSpPr>
          <p:cNvPr id="422" name="Shape 422"/>
          <p:cNvGrpSpPr/>
          <p:nvPr/>
        </p:nvGrpSpPr>
        <p:grpSpPr>
          <a:xfrm>
            <a:off x="2363771" y="112713"/>
            <a:ext cx="2174875" cy="1573211"/>
            <a:chOff x="2363771" y="112713"/>
            <a:chExt cx="2174875" cy="1573211"/>
          </a:xfrm>
        </p:grpSpPr>
        <p:sp>
          <p:nvSpPr>
            <p:cNvPr id="423" name="Shape 423"/>
            <p:cNvSpPr/>
            <p:nvPr/>
          </p:nvSpPr>
          <p:spPr>
            <a:xfrm>
              <a:off x="2363771" y="112713"/>
              <a:ext cx="2174875" cy="1573211"/>
            </a:xfrm>
            <a:prstGeom prst="rect">
              <a:avLst/>
            </a:prstGeom>
            <a:solidFill>
              <a:srgbClr val="45454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24" name="Shape 424"/>
            <p:cNvSpPr/>
            <p:nvPr/>
          </p:nvSpPr>
          <p:spPr>
            <a:xfrm>
              <a:off x="2363771" y="112713"/>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9803"/>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25" name="Shape 425"/>
            <p:cNvPicPr preferRelativeResize="0"/>
            <p:nvPr/>
          </p:nvPicPr>
          <p:blipFill rotWithShape="1">
            <a:blip r:embed="rId6">
              <a:alphaModFix/>
            </a:blip>
            <a:srcRect/>
            <a:stretch/>
          </p:blipFill>
          <p:spPr>
            <a:xfrm>
              <a:off x="2903914" y="717802"/>
              <a:ext cx="1106965" cy="270888"/>
            </a:xfrm>
            <a:prstGeom prst="rect">
              <a:avLst/>
            </a:prstGeom>
            <a:noFill/>
            <a:ln>
              <a:noFill/>
            </a:ln>
          </p:spPr>
        </p:pic>
      </p:grpSp>
      <p:grpSp>
        <p:nvGrpSpPr>
          <p:cNvPr id="426" name="Shape 426"/>
          <p:cNvGrpSpPr/>
          <p:nvPr/>
        </p:nvGrpSpPr>
        <p:grpSpPr>
          <a:xfrm>
            <a:off x="2362200" y="1781175"/>
            <a:ext cx="2174875" cy="1573211"/>
            <a:chOff x="2362200" y="1781175"/>
            <a:chExt cx="2174875" cy="1573211"/>
          </a:xfrm>
        </p:grpSpPr>
        <p:sp>
          <p:nvSpPr>
            <p:cNvPr id="427" name="Shape 427"/>
            <p:cNvSpPr/>
            <p:nvPr/>
          </p:nvSpPr>
          <p:spPr>
            <a:xfrm>
              <a:off x="2362200" y="1781175"/>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28" name="Shape 428"/>
            <p:cNvSpPr/>
            <p:nvPr/>
          </p:nvSpPr>
          <p:spPr>
            <a:xfrm>
              <a:off x="2362200" y="1781175"/>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29" name="Shape 429"/>
            <p:cNvPicPr preferRelativeResize="0"/>
            <p:nvPr/>
          </p:nvPicPr>
          <p:blipFill rotWithShape="1">
            <a:blip r:embed="rId7">
              <a:alphaModFix/>
            </a:blip>
            <a:srcRect/>
            <a:stretch/>
          </p:blipFill>
          <p:spPr>
            <a:xfrm>
              <a:off x="2651939" y="2418633"/>
              <a:ext cx="1610915" cy="313369"/>
            </a:xfrm>
            <a:prstGeom prst="rect">
              <a:avLst/>
            </a:prstGeom>
            <a:noFill/>
            <a:ln>
              <a:noFill/>
            </a:ln>
          </p:spPr>
        </p:pic>
      </p:grpSp>
      <p:grpSp>
        <p:nvGrpSpPr>
          <p:cNvPr id="430" name="Shape 430"/>
          <p:cNvGrpSpPr/>
          <p:nvPr/>
        </p:nvGrpSpPr>
        <p:grpSpPr>
          <a:xfrm>
            <a:off x="111125" y="3440112"/>
            <a:ext cx="2174875" cy="1573211"/>
            <a:chOff x="111125" y="3440112"/>
            <a:chExt cx="2174875" cy="1573211"/>
          </a:xfrm>
        </p:grpSpPr>
        <p:sp>
          <p:nvSpPr>
            <p:cNvPr id="431" name="Shape 431"/>
            <p:cNvSpPr/>
            <p:nvPr/>
          </p:nvSpPr>
          <p:spPr>
            <a:xfrm>
              <a:off x="111125" y="3440112"/>
              <a:ext cx="2174875" cy="1573211"/>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32" name="Shape 432"/>
            <p:cNvSpPr/>
            <p:nvPr/>
          </p:nvSpPr>
          <p:spPr>
            <a:xfrm>
              <a:off x="111125" y="3440112"/>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rgbClr val="D8D8D8">
                <a:alpha val="9803"/>
              </a:srgb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33" name="Shape 433"/>
            <p:cNvPicPr preferRelativeResize="0"/>
            <p:nvPr/>
          </p:nvPicPr>
          <p:blipFill rotWithShape="1">
            <a:blip r:embed="rId8">
              <a:alphaModFix/>
            </a:blip>
            <a:srcRect/>
            <a:stretch/>
          </p:blipFill>
          <p:spPr>
            <a:xfrm>
              <a:off x="563272" y="3985653"/>
              <a:ext cx="1252108" cy="547249"/>
            </a:xfrm>
            <a:prstGeom prst="rect">
              <a:avLst/>
            </a:prstGeom>
            <a:noFill/>
            <a:ln>
              <a:noFill/>
            </a:ln>
          </p:spPr>
        </p:pic>
      </p:grpSp>
      <p:grpSp>
        <p:nvGrpSpPr>
          <p:cNvPr id="434" name="Shape 434"/>
          <p:cNvGrpSpPr/>
          <p:nvPr/>
        </p:nvGrpSpPr>
        <p:grpSpPr>
          <a:xfrm>
            <a:off x="4603749" y="112713"/>
            <a:ext cx="2174875" cy="1573211"/>
            <a:chOff x="4592751" y="112713"/>
            <a:chExt cx="2174875" cy="1573211"/>
          </a:xfrm>
        </p:grpSpPr>
        <p:sp>
          <p:nvSpPr>
            <p:cNvPr id="435" name="Shape 435"/>
            <p:cNvSpPr/>
            <p:nvPr/>
          </p:nvSpPr>
          <p:spPr>
            <a:xfrm>
              <a:off x="4592751" y="112713"/>
              <a:ext cx="2174875" cy="1573211"/>
            </a:xfrm>
            <a:prstGeom prst="rect">
              <a:avLst/>
            </a:prstGeom>
            <a:solidFill>
              <a:srgbClr val="3D5B9B"/>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36" name="Shape 436"/>
            <p:cNvSpPr/>
            <p:nvPr/>
          </p:nvSpPr>
          <p:spPr>
            <a:xfrm>
              <a:off x="4592751" y="112713"/>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9803"/>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37" name="Shape 437"/>
            <p:cNvPicPr preferRelativeResize="0"/>
            <p:nvPr/>
          </p:nvPicPr>
          <p:blipFill rotWithShape="1">
            <a:blip r:embed="rId9">
              <a:alphaModFix/>
            </a:blip>
            <a:srcRect/>
            <a:stretch/>
          </p:blipFill>
          <p:spPr>
            <a:xfrm>
              <a:off x="5131407" y="739037"/>
              <a:ext cx="1160981" cy="228421"/>
            </a:xfrm>
            <a:prstGeom prst="rect">
              <a:avLst/>
            </a:prstGeom>
            <a:noFill/>
            <a:ln>
              <a:noFill/>
            </a:ln>
          </p:spPr>
        </p:pic>
      </p:grpSp>
      <p:grpSp>
        <p:nvGrpSpPr>
          <p:cNvPr id="438" name="Shape 438"/>
          <p:cNvGrpSpPr/>
          <p:nvPr/>
        </p:nvGrpSpPr>
        <p:grpSpPr>
          <a:xfrm>
            <a:off x="4603750" y="1781175"/>
            <a:ext cx="2174875" cy="1573211"/>
            <a:chOff x="4603750" y="1781175"/>
            <a:chExt cx="2174875" cy="1573211"/>
          </a:xfrm>
        </p:grpSpPr>
        <p:sp>
          <p:nvSpPr>
            <p:cNvPr id="439" name="Shape 439"/>
            <p:cNvSpPr/>
            <p:nvPr/>
          </p:nvSpPr>
          <p:spPr>
            <a:xfrm>
              <a:off x="4603750" y="1781175"/>
              <a:ext cx="2174875" cy="1573211"/>
            </a:xfrm>
            <a:prstGeom prst="rect">
              <a:avLst/>
            </a:prstGeom>
            <a:solidFill>
              <a:srgbClr val="ED2517"/>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40" name="Shape 440"/>
            <p:cNvSpPr/>
            <p:nvPr/>
          </p:nvSpPr>
          <p:spPr>
            <a:xfrm>
              <a:off x="4603750" y="1781175"/>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14901"/>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41" name="Shape 441"/>
            <p:cNvPicPr preferRelativeResize="0"/>
            <p:nvPr/>
          </p:nvPicPr>
          <p:blipFill rotWithShape="1">
            <a:blip r:embed="rId10">
              <a:alphaModFix/>
            </a:blip>
            <a:srcRect/>
            <a:stretch/>
          </p:blipFill>
          <p:spPr>
            <a:xfrm>
              <a:off x="5181339" y="2433075"/>
              <a:ext cx="1061118" cy="284485"/>
            </a:xfrm>
            <a:prstGeom prst="rect">
              <a:avLst/>
            </a:prstGeom>
            <a:noFill/>
            <a:ln>
              <a:noFill/>
            </a:ln>
          </p:spPr>
        </p:pic>
      </p:grpSp>
      <p:grpSp>
        <p:nvGrpSpPr>
          <p:cNvPr id="442" name="Shape 442"/>
          <p:cNvGrpSpPr/>
          <p:nvPr/>
        </p:nvGrpSpPr>
        <p:grpSpPr>
          <a:xfrm>
            <a:off x="2362200" y="3440112"/>
            <a:ext cx="2174875" cy="1573211"/>
            <a:chOff x="2362200" y="3440112"/>
            <a:chExt cx="2174875" cy="1573211"/>
          </a:xfrm>
        </p:grpSpPr>
        <p:sp>
          <p:nvSpPr>
            <p:cNvPr id="443" name="Shape 443"/>
            <p:cNvSpPr/>
            <p:nvPr/>
          </p:nvSpPr>
          <p:spPr>
            <a:xfrm>
              <a:off x="2362200" y="3440112"/>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44" name="Shape 444"/>
            <p:cNvSpPr/>
            <p:nvPr/>
          </p:nvSpPr>
          <p:spPr>
            <a:xfrm>
              <a:off x="2362200" y="3440112"/>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45" name="Shape 445"/>
            <p:cNvPicPr preferRelativeResize="0"/>
            <p:nvPr/>
          </p:nvPicPr>
          <p:blipFill rotWithShape="1">
            <a:blip r:embed="rId11">
              <a:alphaModFix/>
            </a:blip>
            <a:srcRect/>
            <a:stretch/>
          </p:blipFill>
          <p:spPr>
            <a:xfrm>
              <a:off x="3048000" y="4052482"/>
              <a:ext cx="858078" cy="413595"/>
            </a:xfrm>
            <a:prstGeom prst="rect">
              <a:avLst/>
            </a:prstGeom>
            <a:noFill/>
            <a:ln>
              <a:noFill/>
            </a:ln>
          </p:spPr>
        </p:pic>
      </p:grpSp>
      <p:grpSp>
        <p:nvGrpSpPr>
          <p:cNvPr id="446" name="Shape 446"/>
          <p:cNvGrpSpPr/>
          <p:nvPr/>
        </p:nvGrpSpPr>
        <p:grpSpPr>
          <a:xfrm>
            <a:off x="6853238" y="112713"/>
            <a:ext cx="2174875" cy="1573211"/>
            <a:chOff x="6840652" y="112713"/>
            <a:chExt cx="2174875" cy="1573211"/>
          </a:xfrm>
        </p:grpSpPr>
        <p:sp>
          <p:nvSpPr>
            <p:cNvPr id="447" name="Shape 447"/>
            <p:cNvSpPr/>
            <p:nvPr/>
          </p:nvSpPr>
          <p:spPr>
            <a:xfrm>
              <a:off x="6840652" y="112713"/>
              <a:ext cx="2174875" cy="1573211"/>
            </a:xfrm>
            <a:prstGeom prst="rect">
              <a:avLst/>
            </a:prstGeom>
            <a:solidFill>
              <a:srgbClr val="FF5B5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48" name="Shape 448"/>
            <p:cNvSpPr/>
            <p:nvPr/>
          </p:nvSpPr>
          <p:spPr>
            <a:xfrm>
              <a:off x="6840652" y="112713"/>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9803"/>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49" name="Shape 449"/>
            <p:cNvPicPr preferRelativeResize="0"/>
            <p:nvPr/>
          </p:nvPicPr>
          <p:blipFill rotWithShape="1">
            <a:blip r:embed="rId12">
              <a:alphaModFix/>
            </a:blip>
            <a:srcRect/>
            <a:stretch/>
          </p:blipFill>
          <p:spPr>
            <a:xfrm>
              <a:off x="7338171" y="666750"/>
              <a:ext cx="1171025" cy="372995"/>
            </a:xfrm>
            <a:prstGeom prst="rect">
              <a:avLst/>
            </a:prstGeom>
            <a:noFill/>
            <a:ln>
              <a:noFill/>
            </a:ln>
          </p:spPr>
        </p:pic>
      </p:grpSp>
      <p:grpSp>
        <p:nvGrpSpPr>
          <p:cNvPr id="450" name="Shape 450"/>
          <p:cNvGrpSpPr/>
          <p:nvPr/>
        </p:nvGrpSpPr>
        <p:grpSpPr>
          <a:xfrm>
            <a:off x="4603750" y="3440112"/>
            <a:ext cx="2174875" cy="1573211"/>
            <a:chOff x="4603750" y="3440112"/>
            <a:chExt cx="2174875" cy="1573211"/>
          </a:xfrm>
        </p:grpSpPr>
        <p:sp>
          <p:nvSpPr>
            <p:cNvPr id="451" name="Shape 451"/>
            <p:cNvSpPr/>
            <p:nvPr/>
          </p:nvSpPr>
          <p:spPr>
            <a:xfrm>
              <a:off x="4603750" y="3440112"/>
              <a:ext cx="2174875" cy="1573211"/>
            </a:xfrm>
            <a:prstGeom prst="rect">
              <a:avLst/>
            </a:prstGeom>
            <a:solidFill>
              <a:srgbClr val="FFF90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52" name="Shape 452"/>
            <p:cNvSpPr/>
            <p:nvPr/>
          </p:nvSpPr>
          <p:spPr>
            <a:xfrm>
              <a:off x="4603750" y="3440112"/>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53" name="Shape 453"/>
            <p:cNvPicPr preferRelativeResize="0"/>
            <p:nvPr/>
          </p:nvPicPr>
          <p:blipFill rotWithShape="1">
            <a:blip r:embed="rId13">
              <a:alphaModFix/>
            </a:blip>
            <a:srcRect/>
            <a:stretch/>
          </p:blipFill>
          <p:spPr>
            <a:xfrm>
              <a:off x="5395969" y="3943350"/>
              <a:ext cx="631859" cy="631859"/>
            </a:xfrm>
            <a:prstGeom prst="rect">
              <a:avLst/>
            </a:prstGeom>
            <a:noFill/>
            <a:ln>
              <a:noFill/>
            </a:ln>
          </p:spPr>
        </p:pic>
      </p:grpSp>
      <p:grpSp>
        <p:nvGrpSpPr>
          <p:cNvPr id="454" name="Shape 454"/>
          <p:cNvGrpSpPr/>
          <p:nvPr/>
        </p:nvGrpSpPr>
        <p:grpSpPr>
          <a:xfrm>
            <a:off x="6851650" y="3440112"/>
            <a:ext cx="2174875" cy="1573211"/>
            <a:chOff x="6851650" y="3440112"/>
            <a:chExt cx="2174875" cy="1573211"/>
          </a:xfrm>
        </p:grpSpPr>
        <p:sp>
          <p:nvSpPr>
            <p:cNvPr id="455" name="Shape 455"/>
            <p:cNvSpPr/>
            <p:nvPr/>
          </p:nvSpPr>
          <p:spPr>
            <a:xfrm>
              <a:off x="6851650" y="3440112"/>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56" name="Shape 456"/>
            <p:cNvSpPr/>
            <p:nvPr/>
          </p:nvSpPr>
          <p:spPr>
            <a:xfrm>
              <a:off x="6851650" y="3440112"/>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pic>
        <p:nvPicPr>
          <p:cNvPr id="457" name="Shape 457"/>
          <p:cNvPicPr preferRelativeResize="0"/>
          <p:nvPr/>
        </p:nvPicPr>
        <p:blipFill>
          <a:blip r:embed="rId14">
            <a:alphaModFix/>
          </a:blip>
          <a:stretch>
            <a:fillRect/>
          </a:stretch>
        </p:blipFill>
        <p:spPr>
          <a:xfrm>
            <a:off x="7268701" y="3556359"/>
            <a:ext cx="1340775" cy="13407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Shape 462"/>
          <p:cNvPicPr preferRelativeResize="0">
            <a:picLocks noGrp="1"/>
          </p:cNvPicPr>
          <p:nvPr>
            <p:ph type="pic" idx="2"/>
          </p:nvPr>
        </p:nvPicPr>
        <p:blipFill rotWithShape="1">
          <a:blip r:embed="rId3">
            <a:alphaModFix amt="30000"/>
          </a:blip>
          <a:srcRect/>
          <a:stretch/>
        </p:blipFill>
        <p:spPr>
          <a:xfrm>
            <a:off x="114300" y="112713"/>
            <a:ext cx="8915400" cy="4918074"/>
          </a:xfrm>
          <a:prstGeom prst="rect">
            <a:avLst/>
          </a:prstGeom>
          <a:noFill/>
          <a:ln>
            <a:noFill/>
          </a:ln>
        </p:spPr>
      </p:pic>
      <p:sp>
        <p:nvSpPr>
          <p:cNvPr id="463" name="Shape 463"/>
          <p:cNvSpPr txBox="1"/>
          <p:nvPr/>
        </p:nvSpPr>
        <p:spPr>
          <a:xfrm>
            <a:off x="519547" y="819150"/>
            <a:ext cx="7024200" cy="3246900"/>
          </a:xfrm>
          <a:prstGeom prst="rect">
            <a:avLst/>
          </a:prstGeom>
          <a:noFill/>
          <a:ln>
            <a:noFill/>
          </a:ln>
        </p:spPr>
        <p:txBody>
          <a:bodyPr lIns="0" tIns="45700" rIns="91425" bIns="45700" anchor="t" anchorCtr="0">
            <a:noAutofit/>
          </a:bodyPr>
          <a:lstStyle/>
          <a:p>
            <a:pPr marL="0" marR="0" lvl="0" indent="0" algn="l" rtl="0">
              <a:spcBef>
                <a:spcPts val="0"/>
              </a:spcBef>
              <a:spcAft>
                <a:spcPts val="0"/>
              </a:spcAft>
              <a:buSzPct val="25000"/>
              <a:buNone/>
            </a:pPr>
            <a:r>
              <a:rPr lang="en-US" sz="2100" b="1">
                <a:solidFill>
                  <a:srgbClr val="19B392"/>
                </a:solidFill>
                <a:latin typeface="Arial"/>
                <a:ea typeface="Arial"/>
                <a:cs typeface="Arial"/>
                <a:sym typeface="Arial"/>
              </a:rPr>
              <a:t>Lightening fast and agile</a:t>
            </a:r>
          </a:p>
          <a:p>
            <a:pPr marL="0" marR="0" lvl="0" indent="0" algn="l" rtl="0">
              <a:spcBef>
                <a:spcPts val="1200"/>
              </a:spcBef>
              <a:spcAft>
                <a:spcPts val="0"/>
              </a:spcAft>
              <a:buSzPct val="25000"/>
              <a:buNone/>
            </a:pPr>
            <a:r>
              <a:rPr lang="en-US" sz="3600">
                <a:solidFill>
                  <a:schemeClr val="lt1"/>
                </a:solidFill>
                <a:latin typeface="Arial"/>
                <a:ea typeface="Arial"/>
                <a:cs typeface="Arial"/>
                <a:sym typeface="Arial"/>
              </a:rPr>
              <a:t>These software companies are capable of releasing new features:</a:t>
            </a:r>
          </a:p>
          <a:p>
            <a:pPr marL="320040" marR="0" lvl="0" indent="-320040" algn="l" rtl="0">
              <a:spcBef>
                <a:spcPts val="2400"/>
              </a:spcBef>
              <a:spcAft>
                <a:spcPts val="0"/>
              </a:spcAft>
              <a:buClr>
                <a:srgbClr val="19B392"/>
              </a:buClr>
              <a:buSzPct val="100000"/>
              <a:buFont typeface="Arial"/>
              <a:buChar char="•"/>
            </a:pPr>
            <a:r>
              <a:rPr lang="en-US" sz="1800">
                <a:solidFill>
                  <a:srgbClr val="19B392"/>
                </a:solidFill>
                <a:latin typeface="Arial"/>
                <a:ea typeface="Arial"/>
                <a:cs typeface="Arial"/>
                <a:sym typeface="Arial"/>
              </a:rPr>
              <a:t>In minutes</a:t>
            </a:r>
          </a:p>
          <a:p>
            <a:pPr marL="320040" marR="0" lvl="0" indent="-320040" algn="l" rtl="0">
              <a:spcBef>
                <a:spcPts val="300"/>
              </a:spcBef>
              <a:spcAft>
                <a:spcPts val="0"/>
              </a:spcAft>
              <a:buClr>
                <a:srgbClr val="19B392"/>
              </a:buClr>
              <a:buSzPct val="100000"/>
              <a:buFont typeface="Arial"/>
              <a:buChar char="•"/>
            </a:pPr>
            <a:r>
              <a:rPr lang="en-US" sz="1800">
                <a:solidFill>
                  <a:srgbClr val="19B392"/>
                </a:solidFill>
                <a:latin typeface="Arial"/>
                <a:ea typeface="Arial"/>
                <a:cs typeface="Arial"/>
                <a:sym typeface="Arial"/>
              </a:rPr>
              <a:t>Multiple times a day</a:t>
            </a:r>
          </a:p>
          <a:p>
            <a:pPr marL="320040" marR="0" lvl="0" indent="-320040" algn="l" rtl="0">
              <a:spcBef>
                <a:spcPts val="300"/>
              </a:spcBef>
              <a:spcAft>
                <a:spcPts val="0"/>
              </a:spcAft>
              <a:buClr>
                <a:srgbClr val="19B392"/>
              </a:buClr>
              <a:buSzPct val="100000"/>
              <a:buFont typeface="Arial"/>
              <a:buChar char="•"/>
            </a:pPr>
            <a:r>
              <a:rPr lang="en-US" sz="1800">
                <a:solidFill>
                  <a:srgbClr val="19B392"/>
                </a:solidFill>
              </a:rPr>
              <a:t>At enormous scale</a:t>
            </a:r>
          </a:p>
          <a:p>
            <a:pPr marL="320040" marR="0" lvl="0" indent="-320040" algn="l" rtl="0">
              <a:spcBef>
                <a:spcPts val="300"/>
              </a:spcBef>
              <a:spcAft>
                <a:spcPts val="0"/>
              </a:spcAft>
              <a:buClr>
                <a:srgbClr val="19B392"/>
              </a:buClr>
              <a:buSzPct val="100000"/>
              <a:buFont typeface="Arial"/>
              <a:buChar char="•"/>
            </a:pPr>
            <a:r>
              <a:rPr lang="en-US" sz="1800">
                <a:solidFill>
                  <a:srgbClr val="19B392"/>
                </a:solidFill>
              </a:rPr>
              <a:t>Around the world</a:t>
            </a:r>
          </a:p>
        </p:txBody>
      </p:sp>
      <p:pic>
        <p:nvPicPr>
          <p:cNvPr id="464" name="Shape 464" descr="pivotal_white.png"/>
          <p:cNvPicPr preferRelativeResize="0"/>
          <p:nvPr/>
        </p:nvPicPr>
        <p:blipFill rotWithShape="1">
          <a:blip r:embed="rId4">
            <a:alphaModFix/>
          </a:blip>
          <a:srcRect/>
          <a:stretch/>
        </p:blipFill>
        <p:spPr>
          <a:xfrm>
            <a:off x="8098903" y="4658051"/>
            <a:ext cx="755621" cy="18566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Shape 470" descr="Jeff_Immelt_header.jpg"/>
          <p:cNvPicPr preferRelativeResize="0">
            <a:picLocks noGrp="1"/>
          </p:cNvPicPr>
          <p:nvPr>
            <p:ph type="pic" idx="2"/>
          </p:nvPr>
        </p:nvPicPr>
        <p:blipFill rotWithShape="1">
          <a:blip r:embed="rId3">
            <a:alphaModFix amt="30000"/>
          </a:blip>
          <a:srcRect/>
          <a:stretch/>
        </p:blipFill>
        <p:spPr>
          <a:xfrm>
            <a:off x="114300" y="112713"/>
            <a:ext cx="8915400" cy="4918074"/>
          </a:xfrm>
          <a:prstGeom prst="rect">
            <a:avLst/>
          </a:prstGeom>
          <a:noFill/>
          <a:ln>
            <a:noFill/>
          </a:ln>
        </p:spPr>
      </p:pic>
      <p:pic>
        <p:nvPicPr>
          <p:cNvPr id="471" name="Shape 471" descr="pivotal_white.png"/>
          <p:cNvPicPr preferRelativeResize="0"/>
          <p:nvPr/>
        </p:nvPicPr>
        <p:blipFill rotWithShape="1">
          <a:blip r:embed="rId4">
            <a:alphaModFix/>
          </a:blip>
          <a:srcRect/>
          <a:stretch/>
        </p:blipFill>
        <p:spPr>
          <a:xfrm>
            <a:off x="8098903" y="4658051"/>
            <a:ext cx="755621" cy="185669"/>
          </a:xfrm>
          <a:prstGeom prst="rect">
            <a:avLst/>
          </a:prstGeom>
          <a:noFill/>
          <a:ln>
            <a:noFill/>
          </a:ln>
        </p:spPr>
      </p:pic>
      <p:sp>
        <p:nvSpPr>
          <p:cNvPr id="472" name="Shape 472"/>
          <p:cNvSpPr txBox="1"/>
          <p:nvPr/>
        </p:nvSpPr>
        <p:spPr>
          <a:xfrm>
            <a:off x="519545" y="894366"/>
            <a:ext cx="8010995" cy="3954928"/>
          </a:xfrm>
          <a:prstGeom prst="rect">
            <a:avLst/>
          </a:prstGeom>
          <a:noFill/>
          <a:ln>
            <a:noFill/>
          </a:ln>
        </p:spPr>
        <p:txBody>
          <a:bodyPr lIns="0" tIns="45700" rIns="91425" bIns="45700" anchor="t" anchorCtr="0">
            <a:noAutofit/>
          </a:bodyPr>
          <a:lstStyle/>
          <a:p>
            <a:pPr marL="0" marR="0" lvl="0" indent="0" algn="l" rtl="0">
              <a:spcBef>
                <a:spcPts val="0"/>
              </a:spcBef>
              <a:spcAft>
                <a:spcPts val="0"/>
              </a:spcAft>
              <a:buSzPct val="25000"/>
              <a:buNone/>
            </a:pPr>
            <a:r>
              <a:rPr lang="en-US" sz="2100" b="1">
                <a:solidFill>
                  <a:srgbClr val="1AB391"/>
                </a:solidFill>
                <a:latin typeface="Arial"/>
                <a:ea typeface="Arial"/>
                <a:cs typeface="Arial"/>
                <a:sym typeface="Arial"/>
              </a:rPr>
              <a:t>Hope of transformation</a:t>
            </a:r>
          </a:p>
          <a:p>
            <a:pPr marL="0" marR="0" lvl="0" indent="0" algn="l" rtl="0">
              <a:spcBef>
                <a:spcPts val="600"/>
              </a:spcBef>
              <a:spcAft>
                <a:spcPts val="0"/>
              </a:spcAft>
              <a:buSzPct val="25000"/>
              <a:buNone/>
            </a:pPr>
            <a:r>
              <a:rPr lang="en-US" sz="3600">
                <a:solidFill>
                  <a:schemeClr val="lt1"/>
                </a:solidFill>
                <a:latin typeface="Arial"/>
                <a:ea typeface="Arial"/>
                <a:cs typeface="Arial"/>
                <a:sym typeface="Arial"/>
              </a:rPr>
              <a:t>“If you went to bed last night as an industrial company, you’re going to wake up a software and analytics company.”</a:t>
            </a:r>
          </a:p>
          <a:p>
            <a:pPr marL="0" marR="0" lvl="0" indent="0" algn="l" rtl="0">
              <a:spcBef>
                <a:spcPts val="2400"/>
              </a:spcBef>
              <a:buSzPct val="25000"/>
              <a:buNone/>
            </a:pPr>
            <a:r>
              <a:rPr lang="en-US" sz="1100" b="1">
                <a:solidFill>
                  <a:srgbClr val="1AB391"/>
                </a:solidFill>
                <a:latin typeface="Arial"/>
                <a:ea typeface="Arial"/>
                <a:cs typeface="Arial"/>
                <a:sym typeface="Arial"/>
              </a:rPr>
              <a:t>Jeff Immelt</a:t>
            </a:r>
          </a:p>
          <a:p>
            <a:pPr marL="0" marR="0" lvl="0" indent="0" algn="l" rtl="0">
              <a:spcBef>
                <a:spcPts val="0"/>
              </a:spcBef>
              <a:spcAft>
                <a:spcPts val="0"/>
              </a:spcAft>
              <a:buSzPct val="25000"/>
              <a:buNone/>
            </a:pPr>
            <a:r>
              <a:rPr lang="en-US" sz="1100">
                <a:solidFill>
                  <a:schemeClr val="lt1"/>
                </a:solidFill>
                <a:latin typeface="Arial"/>
                <a:ea typeface="Arial"/>
                <a:cs typeface="Arial"/>
                <a:sym typeface="Arial"/>
              </a:rPr>
              <a:t>CEO, General Electric</a:t>
            </a:r>
          </a:p>
          <a:p>
            <a:pPr marL="0" marR="0" lvl="0" indent="0" algn="l" rtl="0">
              <a:spcBef>
                <a:spcPts val="600"/>
              </a:spcBef>
              <a:buNone/>
            </a:pPr>
            <a:endParaRPr sz="1500">
              <a:solidFill>
                <a:schemeClr val="lt1"/>
              </a:solidFill>
              <a:latin typeface="Arial"/>
              <a:ea typeface="Arial"/>
              <a:cs typeface="Arial"/>
              <a:sym typeface="Arial"/>
            </a:endParaRPr>
          </a:p>
          <a:p>
            <a:pPr marL="0" marR="0" lvl="0" indent="0" algn="l" rtl="0">
              <a:spcBef>
                <a:spcPts val="0"/>
              </a:spcBef>
              <a:buNone/>
            </a:pPr>
            <a:endParaRPr sz="1500">
              <a:solidFill>
                <a:schemeClr val="lt1"/>
              </a:solidFill>
              <a:latin typeface="Arial"/>
              <a:ea typeface="Arial"/>
              <a:cs typeface="Arial"/>
              <a:sym typeface="Arial"/>
            </a:endParaRPr>
          </a:p>
          <a:p>
            <a:pPr marL="0" marR="0" lvl="0" indent="0" algn="l" rtl="0">
              <a:spcBef>
                <a:spcPts val="0"/>
              </a:spcBef>
              <a:buNone/>
            </a:pPr>
            <a:endParaRPr sz="1500">
              <a:solidFill>
                <a:schemeClr val="lt1"/>
              </a:solidFill>
              <a:latin typeface="Arial"/>
              <a:ea typeface="Arial"/>
              <a:cs typeface="Arial"/>
              <a:sym typeface="Arial"/>
            </a:endParaRPr>
          </a:p>
          <a:p>
            <a:pPr marL="0" marR="0" lvl="0" indent="0" algn="l" rtl="0">
              <a:spcBef>
                <a:spcPts val="0"/>
              </a:spcBef>
              <a:buNone/>
            </a:pPr>
            <a:endParaRPr sz="1500">
              <a:solidFill>
                <a:schemeClr val="lt1"/>
              </a:solidFill>
              <a:latin typeface="Arial"/>
              <a:ea typeface="Arial"/>
              <a:cs typeface="Arial"/>
              <a:sym typeface="Arial"/>
            </a:endParaRPr>
          </a:p>
          <a:p>
            <a:pPr marL="0" marR="0" lvl="0" indent="0" algn="l" rtl="0">
              <a:spcBef>
                <a:spcPts val="0"/>
              </a:spcBef>
              <a:buSzPct val="25000"/>
              <a:buNone/>
            </a:pPr>
            <a:r>
              <a:rPr lang="en-US" sz="1000">
                <a:solidFill>
                  <a:schemeClr val="lt1"/>
                </a:solidFill>
                <a:latin typeface="Arial"/>
                <a:ea typeface="Arial"/>
                <a:cs typeface="Arial"/>
                <a:sym typeface="Arial"/>
              </a:rPr>
              <a:t>Source: </a:t>
            </a:r>
            <a:r>
              <a:rPr lang="en-US" sz="1000">
                <a:solidFill>
                  <a:srgbClr val="FFFFFF"/>
                </a:solidFill>
                <a:latin typeface="Arial"/>
                <a:ea typeface="Arial"/>
                <a:cs typeface="Arial"/>
                <a:sym typeface="Arial"/>
              </a:rPr>
              <a:t>User Summit (2014)</a:t>
            </a:r>
          </a:p>
        </p:txBody>
      </p:sp>
    </p:spTree>
  </p:cSld>
  <p:clrMapOvr>
    <a:masterClrMapping/>
  </p:clrMapOvr>
  <p:transition xmlns:p14="http://schemas.microsoft.com/office/powerpoint/2010/mai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477" name="Shape 477"/>
          <p:cNvGrpSpPr/>
          <p:nvPr/>
        </p:nvGrpSpPr>
        <p:grpSpPr>
          <a:xfrm>
            <a:off x="111125" y="114301"/>
            <a:ext cx="2174875" cy="1573211"/>
            <a:chOff x="111125" y="112713"/>
            <a:chExt cx="2174875" cy="1573211"/>
          </a:xfrm>
        </p:grpSpPr>
        <p:sp>
          <p:nvSpPr>
            <p:cNvPr id="478" name="Shape 478"/>
            <p:cNvSpPr/>
            <p:nvPr/>
          </p:nvSpPr>
          <p:spPr>
            <a:xfrm>
              <a:off x="111125" y="112713"/>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79" name="Shape 479"/>
            <p:cNvSpPr/>
            <p:nvPr/>
          </p:nvSpPr>
          <p:spPr>
            <a:xfrm>
              <a:off x="111125" y="112713"/>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80" name="Shape 480"/>
            <p:cNvPicPr preferRelativeResize="0"/>
            <p:nvPr/>
          </p:nvPicPr>
          <p:blipFill rotWithShape="1">
            <a:blip r:embed="rId3">
              <a:alphaModFix/>
            </a:blip>
            <a:srcRect/>
            <a:stretch/>
          </p:blipFill>
          <p:spPr>
            <a:xfrm>
              <a:off x="684585" y="666750"/>
              <a:ext cx="1123304" cy="421239"/>
            </a:xfrm>
            <a:prstGeom prst="rect">
              <a:avLst/>
            </a:prstGeom>
            <a:noFill/>
            <a:ln>
              <a:noFill/>
            </a:ln>
          </p:spPr>
        </p:pic>
      </p:grpSp>
      <p:grpSp>
        <p:nvGrpSpPr>
          <p:cNvPr id="481" name="Shape 481"/>
          <p:cNvGrpSpPr/>
          <p:nvPr/>
        </p:nvGrpSpPr>
        <p:grpSpPr>
          <a:xfrm>
            <a:off x="6851650" y="1781175"/>
            <a:ext cx="2174875" cy="1573211"/>
            <a:chOff x="6853238" y="1781175"/>
            <a:chExt cx="2174875" cy="1573211"/>
          </a:xfrm>
        </p:grpSpPr>
        <p:sp>
          <p:nvSpPr>
            <p:cNvPr id="482" name="Shape 482"/>
            <p:cNvSpPr/>
            <p:nvPr/>
          </p:nvSpPr>
          <p:spPr>
            <a:xfrm>
              <a:off x="6853238" y="1781175"/>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83" name="Shape 483"/>
            <p:cNvSpPr/>
            <p:nvPr/>
          </p:nvSpPr>
          <p:spPr>
            <a:xfrm>
              <a:off x="6853238" y="1781175"/>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484" name="Shape 484"/>
          <p:cNvGrpSpPr/>
          <p:nvPr/>
        </p:nvGrpSpPr>
        <p:grpSpPr>
          <a:xfrm>
            <a:off x="4603750" y="3440112"/>
            <a:ext cx="2174875" cy="1573211"/>
            <a:chOff x="4603750" y="3440112"/>
            <a:chExt cx="2174875" cy="1573211"/>
          </a:xfrm>
        </p:grpSpPr>
        <p:sp>
          <p:nvSpPr>
            <p:cNvPr id="485" name="Shape 485"/>
            <p:cNvSpPr/>
            <p:nvPr/>
          </p:nvSpPr>
          <p:spPr>
            <a:xfrm>
              <a:off x="4603750" y="3440112"/>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86" name="Shape 486"/>
            <p:cNvSpPr/>
            <p:nvPr/>
          </p:nvSpPr>
          <p:spPr>
            <a:xfrm>
              <a:off x="4603750" y="3440112"/>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487" name="Shape 487"/>
          <p:cNvGrpSpPr/>
          <p:nvPr/>
        </p:nvGrpSpPr>
        <p:grpSpPr>
          <a:xfrm>
            <a:off x="2362985" y="112713"/>
            <a:ext cx="2174875" cy="1573211"/>
            <a:chOff x="2363771" y="112713"/>
            <a:chExt cx="2174875" cy="1573211"/>
          </a:xfrm>
        </p:grpSpPr>
        <p:sp>
          <p:nvSpPr>
            <p:cNvPr id="488" name="Shape 488"/>
            <p:cNvSpPr/>
            <p:nvPr/>
          </p:nvSpPr>
          <p:spPr>
            <a:xfrm>
              <a:off x="2363771" y="112713"/>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89" name="Shape 489"/>
            <p:cNvSpPr/>
            <p:nvPr/>
          </p:nvSpPr>
          <p:spPr>
            <a:xfrm>
              <a:off x="2363771" y="112713"/>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90" name="Shape 490"/>
            <p:cNvPicPr preferRelativeResize="0"/>
            <p:nvPr/>
          </p:nvPicPr>
          <p:blipFill rotWithShape="1">
            <a:blip r:embed="rId4">
              <a:alphaModFix/>
            </a:blip>
            <a:srcRect/>
            <a:stretch/>
          </p:blipFill>
          <p:spPr>
            <a:xfrm>
              <a:off x="2784364" y="742950"/>
              <a:ext cx="1388713" cy="469036"/>
            </a:xfrm>
            <a:prstGeom prst="rect">
              <a:avLst/>
            </a:prstGeom>
            <a:noFill/>
            <a:ln>
              <a:noFill/>
            </a:ln>
          </p:spPr>
        </p:pic>
      </p:grpSp>
      <p:grpSp>
        <p:nvGrpSpPr>
          <p:cNvPr id="491" name="Shape 491"/>
          <p:cNvGrpSpPr/>
          <p:nvPr/>
        </p:nvGrpSpPr>
        <p:grpSpPr>
          <a:xfrm>
            <a:off x="4603750" y="1781175"/>
            <a:ext cx="2174875" cy="1573211"/>
            <a:chOff x="4603750" y="1781175"/>
            <a:chExt cx="2174875" cy="1573211"/>
          </a:xfrm>
        </p:grpSpPr>
        <p:sp>
          <p:nvSpPr>
            <p:cNvPr id="492" name="Shape 492"/>
            <p:cNvSpPr/>
            <p:nvPr/>
          </p:nvSpPr>
          <p:spPr>
            <a:xfrm>
              <a:off x="4603750" y="1781175"/>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93" name="Shape 493"/>
            <p:cNvSpPr/>
            <p:nvPr/>
          </p:nvSpPr>
          <p:spPr>
            <a:xfrm>
              <a:off x="4603750" y="1781175"/>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494" name="Shape 494"/>
          <p:cNvGrpSpPr/>
          <p:nvPr/>
        </p:nvGrpSpPr>
        <p:grpSpPr>
          <a:xfrm>
            <a:off x="6851650" y="3440112"/>
            <a:ext cx="2174875" cy="1573211"/>
            <a:chOff x="6851650" y="3440112"/>
            <a:chExt cx="2174875" cy="1573211"/>
          </a:xfrm>
        </p:grpSpPr>
        <p:sp>
          <p:nvSpPr>
            <p:cNvPr id="495" name="Shape 495"/>
            <p:cNvSpPr/>
            <p:nvPr/>
          </p:nvSpPr>
          <p:spPr>
            <a:xfrm>
              <a:off x="6851650" y="3440112"/>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96" name="Shape 496"/>
            <p:cNvSpPr/>
            <p:nvPr/>
          </p:nvSpPr>
          <p:spPr>
            <a:xfrm>
              <a:off x="6851650" y="3440112"/>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497" name="Shape 497"/>
          <p:cNvGrpSpPr/>
          <p:nvPr/>
        </p:nvGrpSpPr>
        <p:grpSpPr>
          <a:xfrm>
            <a:off x="2362985" y="3440112"/>
            <a:ext cx="2174875" cy="1573211"/>
            <a:chOff x="2362200" y="3440112"/>
            <a:chExt cx="2174875" cy="1573211"/>
          </a:xfrm>
        </p:grpSpPr>
        <p:sp>
          <p:nvSpPr>
            <p:cNvPr id="498" name="Shape 498"/>
            <p:cNvSpPr/>
            <p:nvPr/>
          </p:nvSpPr>
          <p:spPr>
            <a:xfrm>
              <a:off x="2362200" y="3440112"/>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99" name="Shape 499"/>
            <p:cNvSpPr/>
            <p:nvPr/>
          </p:nvSpPr>
          <p:spPr>
            <a:xfrm>
              <a:off x="2362200" y="3440112"/>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500" name="Shape 500"/>
            <p:cNvPicPr preferRelativeResize="0"/>
            <p:nvPr/>
          </p:nvPicPr>
          <p:blipFill rotWithShape="1">
            <a:blip r:embed="rId5">
              <a:alphaModFix/>
            </a:blip>
            <a:srcRect/>
            <a:stretch/>
          </p:blipFill>
          <p:spPr>
            <a:xfrm>
              <a:off x="2784727" y="3727442"/>
              <a:ext cx="1387987" cy="825508"/>
            </a:xfrm>
            <a:prstGeom prst="rect">
              <a:avLst/>
            </a:prstGeom>
            <a:noFill/>
            <a:ln>
              <a:noFill/>
            </a:ln>
          </p:spPr>
        </p:pic>
      </p:grpSp>
      <p:grpSp>
        <p:nvGrpSpPr>
          <p:cNvPr id="501" name="Shape 501"/>
          <p:cNvGrpSpPr/>
          <p:nvPr/>
        </p:nvGrpSpPr>
        <p:grpSpPr>
          <a:xfrm>
            <a:off x="4603750" y="112713"/>
            <a:ext cx="2174875" cy="1573211"/>
            <a:chOff x="4603750" y="112713"/>
            <a:chExt cx="2174875" cy="1573211"/>
          </a:xfrm>
        </p:grpSpPr>
        <p:sp>
          <p:nvSpPr>
            <p:cNvPr id="502" name="Shape 502"/>
            <p:cNvSpPr/>
            <p:nvPr/>
          </p:nvSpPr>
          <p:spPr>
            <a:xfrm>
              <a:off x="4603750" y="112713"/>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03" name="Shape 503"/>
            <p:cNvSpPr/>
            <p:nvPr/>
          </p:nvSpPr>
          <p:spPr>
            <a:xfrm>
              <a:off x="4603750" y="112713"/>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504" name="Shape 504"/>
          <p:cNvGrpSpPr/>
          <p:nvPr/>
        </p:nvGrpSpPr>
        <p:grpSpPr>
          <a:xfrm>
            <a:off x="111125" y="1781175"/>
            <a:ext cx="2174875" cy="1573211"/>
            <a:chOff x="111125" y="1781175"/>
            <a:chExt cx="2174875" cy="1573211"/>
          </a:xfrm>
        </p:grpSpPr>
        <p:sp>
          <p:nvSpPr>
            <p:cNvPr id="505" name="Shape 505"/>
            <p:cNvSpPr/>
            <p:nvPr/>
          </p:nvSpPr>
          <p:spPr>
            <a:xfrm>
              <a:off x="111125" y="1781175"/>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06" name="Shape 506"/>
            <p:cNvSpPr/>
            <p:nvPr/>
          </p:nvSpPr>
          <p:spPr>
            <a:xfrm>
              <a:off x="111125" y="1781175"/>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507" name="Shape 507"/>
            <p:cNvPicPr preferRelativeResize="0"/>
            <p:nvPr/>
          </p:nvPicPr>
          <p:blipFill rotWithShape="1">
            <a:blip r:embed="rId6">
              <a:alphaModFix/>
            </a:blip>
            <a:srcRect/>
            <a:stretch/>
          </p:blipFill>
          <p:spPr>
            <a:xfrm>
              <a:off x="898716" y="2222952"/>
              <a:ext cx="695044" cy="695044"/>
            </a:xfrm>
            <a:prstGeom prst="rect">
              <a:avLst/>
            </a:prstGeom>
            <a:noFill/>
            <a:ln>
              <a:noFill/>
            </a:ln>
          </p:spPr>
        </p:pic>
      </p:grpSp>
      <p:grpSp>
        <p:nvGrpSpPr>
          <p:cNvPr id="508" name="Shape 508"/>
          <p:cNvGrpSpPr/>
          <p:nvPr/>
        </p:nvGrpSpPr>
        <p:grpSpPr>
          <a:xfrm>
            <a:off x="111125" y="3440112"/>
            <a:ext cx="2174875" cy="1573211"/>
            <a:chOff x="111125" y="3440112"/>
            <a:chExt cx="2174875" cy="1573211"/>
          </a:xfrm>
        </p:grpSpPr>
        <p:sp>
          <p:nvSpPr>
            <p:cNvPr id="509" name="Shape 509"/>
            <p:cNvSpPr/>
            <p:nvPr/>
          </p:nvSpPr>
          <p:spPr>
            <a:xfrm>
              <a:off x="111125" y="3440112"/>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10" name="Shape 510"/>
            <p:cNvSpPr/>
            <p:nvPr/>
          </p:nvSpPr>
          <p:spPr>
            <a:xfrm>
              <a:off x="111125" y="3440112"/>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511" name="Shape 511"/>
          <p:cNvGrpSpPr/>
          <p:nvPr/>
        </p:nvGrpSpPr>
        <p:grpSpPr>
          <a:xfrm>
            <a:off x="6853238" y="112713"/>
            <a:ext cx="2174875" cy="1573211"/>
            <a:chOff x="6853238" y="112713"/>
            <a:chExt cx="2174875" cy="1573211"/>
          </a:xfrm>
        </p:grpSpPr>
        <p:sp>
          <p:nvSpPr>
            <p:cNvPr id="512" name="Shape 512"/>
            <p:cNvSpPr/>
            <p:nvPr/>
          </p:nvSpPr>
          <p:spPr>
            <a:xfrm>
              <a:off x="6853238" y="112713"/>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13" name="Shape 513"/>
            <p:cNvSpPr/>
            <p:nvPr/>
          </p:nvSpPr>
          <p:spPr>
            <a:xfrm>
              <a:off x="6853238" y="112713"/>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pic>
        <p:nvPicPr>
          <p:cNvPr id="514" name="Shape 514"/>
          <p:cNvPicPr preferRelativeResize="0"/>
          <p:nvPr/>
        </p:nvPicPr>
        <p:blipFill rotWithShape="1">
          <a:blip r:embed="rId7">
            <a:alphaModFix/>
          </a:blip>
          <a:srcRect/>
          <a:stretch/>
        </p:blipFill>
        <p:spPr>
          <a:xfrm>
            <a:off x="4878738" y="2387030"/>
            <a:ext cx="1725900" cy="361500"/>
          </a:xfrm>
          <a:prstGeom prst="rect">
            <a:avLst/>
          </a:prstGeom>
          <a:noFill/>
          <a:ln>
            <a:noFill/>
          </a:ln>
        </p:spPr>
      </p:pic>
      <p:pic>
        <p:nvPicPr>
          <p:cNvPr id="515" name="Shape 515"/>
          <p:cNvPicPr preferRelativeResize="0"/>
          <p:nvPr/>
        </p:nvPicPr>
        <p:blipFill rotWithShape="1">
          <a:blip r:embed="rId8">
            <a:alphaModFix/>
          </a:blip>
          <a:srcRect/>
          <a:stretch/>
        </p:blipFill>
        <p:spPr>
          <a:xfrm>
            <a:off x="5390538" y="591449"/>
            <a:ext cx="702300" cy="702300"/>
          </a:xfrm>
          <a:prstGeom prst="rect">
            <a:avLst/>
          </a:prstGeom>
          <a:noFill/>
          <a:ln>
            <a:noFill/>
          </a:ln>
        </p:spPr>
      </p:pic>
      <p:pic>
        <p:nvPicPr>
          <p:cNvPr id="516" name="Shape 516"/>
          <p:cNvPicPr preferRelativeResize="0"/>
          <p:nvPr/>
        </p:nvPicPr>
        <p:blipFill rotWithShape="1">
          <a:blip r:embed="rId9">
            <a:alphaModFix/>
          </a:blip>
          <a:srcRect/>
          <a:stretch/>
        </p:blipFill>
        <p:spPr>
          <a:xfrm>
            <a:off x="7514612" y="574377"/>
            <a:ext cx="1062600" cy="637500"/>
          </a:xfrm>
          <a:prstGeom prst="rect">
            <a:avLst/>
          </a:prstGeom>
          <a:noFill/>
          <a:ln>
            <a:noFill/>
          </a:ln>
        </p:spPr>
      </p:pic>
      <p:grpSp>
        <p:nvGrpSpPr>
          <p:cNvPr id="517" name="Shape 517"/>
          <p:cNvGrpSpPr/>
          <p:nvPr/>
        </p:nvGrpSpPr>
        <p:grpSpPr>
          <a:xfrm>
            <a:off x="2362200" y="1781175"/>
            <a:ext cx="2175000" cy="1573200"/>
            <a:chOff x="2362200" y="1781175"/>
            <a:chExt cx="2175000" cy="1573200"/>
          </a:xfrm>
        </p:grpSpPr>
        <p:sp>
          <p:nvSpPr>
            <p:cNvPr id="518" name="Shape 518"/>
            <p:cNvSpPr/>
            <p:nvPr/>
          </p:nvSpPr>
          <p:spPr>
            <a:xfrm>
              <a:off x="2362200" y="1781175"/>
              <a:ext cx="2175000" cy="157320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19" name="Shape 519"/>
            <p:cNvSpPr/>
            <p:nvPr/>
          </p:nvSpPr>
          <p:spPr>
            <a:xfrm>
              <a:off x="2362200" y="1781175"/>
              <a:ext cx="2175000" cy="1573200"/>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pic>
        <p:nvPicPr>
          <p:cNvPr id="520" name="Shape 520"/>
          <p:cNvPicPr preferRelativeResize="0"/>
          <p:nvPr/>
        </p:nvPicPr>
        <p:blipFill>
          <a:blip r:embed="rId10">
            <a:alphaModFix/>
          </a:blip>
          <a:stretch>
            <a:fillRect/>
          </a:stretch>
        </p:blipFill>
        <p:spPr>
          <a:xfrm>
            <a:off x="2824198" y="2254668"/>
            <a:ext cx="1252449" cy="626224"/>
          </a:xfrm>
          <a:prstGeom prst="rect">
            <a:avLst/>
          </a:prstGeom>
          <a:noFill/>
          <a:ln>
            <a:noFill/>
          </a:ln>
        </p:spPr>
      </p:pic>
      <p:pic>
        <p:nvPicPr>
          <p:cNvPr id="521" name="Shape 521"/>
          <p:cNvPicPr preferRelativeResize="0"/>
          <p:nvPr/>
        </p:nvPicPr>
        <p:blipFill>
          <a:blip r:embed="rId11">
            <a:alphaModFix/>
          </a:blip>
          <a:stretch>
            <a:fillRect/>
          </a:stretch>
        </p:blipFill>
        <p:spPr>
          <a:xfrm>
            <a:off x="4896154" y="4008656"/>
            <a:ext cx="1691068" cy="436125"/>
          </a:xfrm>
          <a:prstGeom prst="rect">
            <a:avLst/>
          </a:prstGeom>
          <a:noFill/>
          <a:ln>
            <a:noFill/>
          </a:ln>
        </p:spPr>
      </p:pic>
      <p:pic>
        <p:nvPicPr>
          <p:cNvPr id="522" name="Shape 522"/>
          <p:cNvPicPr preferRelativeResize="0"/>
          <p:nvPr/>
        </p:nvPicPr>
        <p:blipFill>
          <a:blip r:embed="rId12">
            <a:alphaModFix/>
          </a:blip>
          <a:stretch>
            <a:fillRect/>
          </a:stretch>
        </p:blipFill>
        <p:spPr>
          <a:xfrm>
            <a:off x="7043074" y="2395864"/>
            <a:ext cx="2005675" cy="343832"/>
          </a:xfrm>
          <a:prstGeom prst="rect">
            <a:avLst/>
          </a:prstGeom>
          <a:noFill/>
          <a:ln>
            <a:noFill/>
          </a:ln>
        </p:spPr>
      </p:pic>
      <p:pic>
        <p:nvPicPr>
          <p:cNvPr id="523" name="Shape 523"/>
          <p:cNvPicPr preferRelativeResize="0"/>
          <p:nvPr/>
        </p:nvPicPr>
        <p:blipFill rotWithShape="1">
          <a:blip r:embed="rId13">
            <a:alphaModFix/>
          </a:blip>
          <a:srcRect t="16719" b="17037"/>
          <a:stretch/>
        </p:blipFill>
        <p:spPr>
          <a:xfrm>
            <a:off x="477875" y="3705681"/>
            <a:ext cx="1573225" cy="1042075"/>
          </a:xfrm>
          <a:prstGeom prst="rect">
            <a:avLst/>
          </a:prstGeom>
          <a:noFill/>
          <a:ln>
            <a:noFill/>
          </a:ln>
        </p:spPr>
      </p:pic>
      <p:pic>
        <p:nvPicPr>
          <p:cNvPr id="524" name="Shape 524"/>
          <p:cNvPicPr preferRelativeResize="0"/>
          <p:nvPr/>
        </p:nvPicPr>
        <p:blipFill>
          <a:blip r:embed="rId14">
            <a:alphaModFix/>
          </a:blip>
          <a:stretch>
            <a:fillRect/>
          </a:stretch>
        </p:blipFill>
        <p:spPr>
          <a:xfrm>
            <a:off x="7047010" y="3939709"/>
            <a:ext cx="1787354" cy="5740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Shape 551"/>
          <p:cNvSpPr/>
          <p:nvPr/>
        </p:nvSpPr>
        <p:spPr>
          <a:xfrm>
            <a:off x="0" y="0"/>
            <a:ext cx="2286000" cy="5143500"/>
          </a:xfrm>
          <a:prstGeom prst="rect">
            <a:avLst/>
          </a:prstGeom>
          <a:solidFill>
            <a:srgbClr val="4D148C"/>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552" name="Shape 552"/>
          <p:cNvSpPr/>
          <p:nvPr/>
        </p:nvSpPr>
        <p:spPr>
          <a:xfrm>
            <a:off x="4571998" y="0"/>
            <a:ext cx="2285999" cy="5143500"/>
          </a:xfrm>
          <a:prstGeom prst="rect">
            <a:avLst/>
          </a:prstGeom>
          <a:solidFill>
            <a:srgbClr val="4D148C"/>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553" name="Shape 553"/>
          <p:cNvSpPr/>
          <p:nvPr/>
        </p:nvSpPr>
        <p:spPr>
          <a:xfrm>
            <a:off x="6857999" y="-2"/>
            <a:ext cx="2286000" cy="5143500"/>
          </a:xfrm>
          <a:prstGeom prst="rect">
            <a:avLst/>
          </a:prstGeom>
          <a:solidFill>
            <a:srgbClr val="8E7CC3"/>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554" name="Shape 554"/>
          <p:cNvSpPr/>
          <p:nvPr/>
        </p:nvSpPr>
        <p:spPr>
          <a:xfrm>
            <a:off x="2285997" y="-2"/>
            <a:ext cx="2286000" cy="5143500"/>
          </a:xfrm>
          <a:prstGeom prst="rect">
            <a:avLst/>
          </a:prstGeom>
          <a:solidFill>
            <a:srgbClr val="8E7CC3"/>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555" name="Shape 555"/>
          <p:cNvSpPr txBox="1"/>
          <p:nvPr/>
        </p:nvSpPr>
        <p:spPr>
          <a:xfrm>
            <a:off x="0" y="777239"/>
            <a:ext cx="2286000" cy="1523400"/>
          </a:xfrm>
          <a:prstGeom prst="rect">
            <a:avLst/>
          </a:prstGeom>
          <a:noFill/>
          <a:ln>
            <a:noFill/>
          </a:ln>
        </p:spPr>
        <p:txBody>
          <a:bodyPr lIns="182875" tIns="45700" rIns="182875" bIns="45700" anchor="t" anchorCtr="0">
            <a:noAutofit/>
          </a:bodyPr>
          <a:lstStyle/>
          <a:p>
            <a:pPr marL="0" marR="0" lvl="0" indent="0" algn="l" rtl="0">
              <a:lnSpc>
                <a:spcPct val="100000"/>
              </a:lnSpc>
              <a:spcBef>
                <a:spcPts val="0"/>
              </a:spcBef>
              <a:spcAft>
                <a:spcPts val="0"/>
              </a:spcAft>
              <a:buSzPct val="25000"/>
              <a:buNone/>
            </a:pPr>
            <a:r>
              <a:rPr lang="en-US" sz="3300" b="1">
                <a:solidFill>
                  <a:schemeClr val="lt1"/>
                </a:solidFill>
              </a:rPr>
              <a:t>2014</a:t>
            </a:r>
          </a:p>
          <a:p>
            <a:pPr marL="0" marR="0" lvl="0" indent="0" algn="l" rtl="0">
              <a:lnSpc>
                <a:spcPct val="110000"/>
              </a:lnSpc>
              <a:spcBef>
                <a:spcPts val="300"/>
              </a:spcBef>
              <a:spcAft>
                <a:spcPts val="0"/>
              </a:spcAft>
              <a:buSzPct val="25000"/>
              <a:buNone/>
            </a:pPr>
            <a:r>
              <a:rPr lang="en-US" sz="3000" b="1" i="0" u="none" strike="noStrike" cap="none">
                <a:solidFill>
                  <a:schemeClr val="lt1"/>
                </a:solidFill>
                <a:latin typeface="Arial"/>
                <a:ea typeface="Arial"/>
                <a:cs typeface="Arial"/>
                <a:sym typeface="Arial"/>
              </a:rPr>
              <a:t>Discover</a:t>
            </a:r>
          </a:p>
        </p:txBody>
      </p:sp>
      <p:sp>
        <p:nvSpPr>
          <p:cNvPr id="556" name="Shape 556"/>
          <p:cNvSpPr txBox="1"/>
          <p:nvPr/>
        </p:nvSpPr>
        <p:spPr>
          <a:xfrm>
            <a:off x="2286000" y="777239"/>
            <a:ext cx="2286000" cy="1631099"/>
          </a:xfrm>
          <a:prstGeom prst="rect">
            <a:avLst/>
          </a:prstGeom>
          <a:noFill/>
          <a:ln>
            <a:noFill/>
          </a:ln>
        </p:spPr>
        <p:txBody>
          <a:bodyPr lIns="182875" tIns="45700" rIns="182875" bIns="45700" anchor="t" anchorCtr="0">
            <a:noAutofit/>
          </a:bodyPr>
          <a:lstStyle/>
          <a:p>
            <a:pPr marL="0" marR="0" lvl="0" indent="0" algn="l" rtl="0">
              <a:lnSpc>
                <a:spcPct val="100000"/>
              </a:lnSpc>
              <a:spcBef>
                <a:spcPts val="0"/>
              </a:spcBef>
              <a:spcAft>
                <a:spcPts val="0"/>
              </a:spcAft>
              <a:buSzPct val="25000"/>
              <a:buNone/>
            </a:pPr>
            <a:r>
              <a:rPr lang="en-US" sz="3300" b="1">
                <a:solidFill>
                  <a:schemeClr val="lt1"/>
                </a:solidFill>
              </a:rPr>
              <a:t>2015</a:t>
            </a:r>
          </a:p>
          <a:p>
            <a:pPr marL="0" marR="0" lvl="0" indent="0" algn="l" rtl="0">
              <a:lnSpc>
                <a:spcPct val="110000"/>
              </a:lnSpc>
              <a:spcBef>
                <a:spcPts val="300"/>
              </a:spcBef>
              <a:spcAft>
                <a:spcPts val="0"/>
              </a:spcAft>
              <a:buSzPct val="25000"/>
              <a:buNone/>
            </a:pPr>
            <a:r>
              <a:rPr lang="en-US" sz="3000" b="1" i="0" u="none" strike="noStrike" cap="none">
                <a:solidFill>
                  <a:schemeClr val="lt1"/>
                </a:solidFill>
                <a:latin typeface="Arial"/>
                <a:ea typeface="Arial"/>
                <a:cs typeface="Arial"/>
                <a:sym typeface="Arial"/>
              </a:rPr>
              <a:t>Implement</a:t>
            </a:r>
          </a:p>
        </p:txBody>
      </p:sp>
      <p:sp>
        <p:nvSpPr>
          <p:cNvPr id="557" name="Shape 557"/>
          <p:cNvSpPr txBox="1"/>
          <p:nvPr/>
        </p:nvSpPr>
        <p:spPr>
          <a:xfrm>
            <a:off x="4572000" y="777250"/>
            <a:ext cx="2392200" cy="1692600"/>
          </a:xfrm>
          <a:prstGeom prst="rect">
            <a:avLst/>
          </a:prstGeom>
          <a:noFill/>
          <a:ln>
            <a:noFill/>
          </a:ln>
        </p:spPr>
        <p:txBody>
          <a:bodyPr lIns="182875" tIns="45700" rIns="182875" bIns="45700" anchor="t" anchorCtr="0">
            <a:noAutofit/>
          </a:bodyPr>
          <a:lstStyle/>
          <a:p>
            <a:pPr marL="0" marR="0" lvl="0" indent="0" algn="l" rtl="0">
              <a:lnSpc>
                <a:spcPct val="100000"/>
              </a:lnSpc>
              <a:spcBef>
                <a:spcPts val="0"/>
              </a:spcBef>
              <a:spcAft>
                <a:spcPts val="0"/>
              </a:spcAft>
              <a:buSzPct val="25000"/>
              <a:buNone/>
            </a:pPr>
            <a:r>
              <a:rPr lang="en-US" sz="3300" b="1">
                <a:solidFill>
                  <a:schemeClr val="lt1"/>
                </a:solidFill>
              </a:rPr>
              <a:t>2016</a:t>
            </a:r>
          </a:p>
          <a:p>
            <a:pPr marL="0" marR="0" lvl="0" indent="0" algn="l" rtl="0">
              <a:lnSpc>
                <a:spcPct val="110000"/>
              </a:lnSpc>
              <a:spcBef>
                <a:spcPts val="300"/>
              </a:spcBef>
              <a:spcAft>
                <a:spcPts val="0"/>
              </a:spcAft>
              <a:buSzPct val="25000"/>
              <a:buNone/>
            </a:pPr>
            <a:r>
              <a:rPr lang="en-US" sz="3000" b="1" i="0" u="none" strike="noStrike" cap="none">
                <a:solidFill>
                  <a:schemeClr val="lt1"/>
                </a:solidFill>
                <a:latin typeface="Arial"/>
                <a:ea typeface="Arial"/>
                <a:cs typeface="Arial"/>
                <a:sym typeface="Arial"/>
              </a:rPr>
              <a:t>Accelerate</a:t>
            </a:r>
          </a:p>
        </p:txBody>
      </p:sp>
      <p:sp>
        <p:nvSpPr>
          <p:cNvPr id="558" name="Shape 558"/>
          <p:cNvSpPr txBox="1"/>
          <p:nvPr/>
        </p:nvSpPr>
        <p:spPr>
          <a:xfrm>
            <a:off x="6858000" y="777239"/>
            <a:ext cx="2286000" cy="1523400"/>
          </a:xfrm>
          <a:prstGeom prst="rect">
            <a:avLst/>
          </a:prstGeom>
          <a:noFill/>
          <a:ln>
            <a:noFill/>
          </a:ln>
        </p:spPr>
        <p:txBody>
          <a:bodyPr lIns="182875" tIns="45700" rIns="182875" bIns="45700" anchor="t" anchorCtr="0">
            <a:noAutofit/>
          </a:bodyPr>
          <a:lstStyle/>
          <a:p>
            <a:pPr marL="0" marR="0" lvl="0" indent="0" algn="l" rtl="0">
              <a:lnSpc>
                <a:spcPct val="100000"/>
              </a:lnSpc>
              <a:spcBef>
                <a:spcPts val="0"/>
              </a:spcBef>
              <a:spcAft>
                <a:spcPts val="0"/>
              </a:spcAft>
              <a:buSzPct val="25000"/>
              <a:buNone/>
            </a:pPr>
            <a:r>
              <a:rPr lang="en-US" sz="3300" b="1">
                <a:solidFill>
                  <a:schemeClr val="lt1"/>
                </a:solidFill>
              </a:rPr>
              <a:t>2017</a:t>
            </a:r>
          </a:p>
          <a:p>
            <a:pPr marL="0" marR="0" lvl="0" indent="0" algn="l" rtl="0">
              <a:lnSpc>
                <a:spcPct val="110000"/>
              </a:lnSpc>
              <a:spcBef>
                <a:spcPts val="300"/>
              </a:spcBef>
              <a:spcAft>
                <a:spcPts val="0"/>
              </a:spcAft>
              <a:buSzPct val="25000"/>
              <a:buNone/>
            </a:pPr>
            <a:r>
              <a:rPr lang="en-US" sz="3000" b="1" i="0" u="none" strike="noStrike" cap="none">
                <a:solidFill>
                  <a:schemeClr val="lt1"/>
                </a:solidFill>
                <a:latin typeface="Arial"/>
                <a:ea typeface="Arial"/>
                <a:cs typeface="Arial"/>
                <a:sym typeface="Arial"/>
              </a:rPr>
              <a:t>Transform</a:t>
            </a:r>
          </a:p>
        </p:txBody>
      </p:sp>
      <p:grpSp>
        <p:nvGrpSpPr>
          <p:cNvPr id="559" name="Shape 559"/>
          <p:cNvGrpSpPr/>
          <p:nvPr/>
        </p:nvGrpSpPr>
        <p:grpSpPr>
          <a:xfrm>
            <a:off x="95500" y="3333250"/>
            <a:ext cx="1989149" cy="1109703"/>
            <a:chOff x="95500" y="3257050"/>
            <a:chExt cx="1989149" cy="1109703"/>
          </a:xfrm>
        </p:grpSpPr>
        <p:pic>
          <p:nvPicPr>
            <p:cNvPr id="560" name="Shape 560"/>
            <p:cNvPicPr preferRelativeResize="0"/>
            <p:nvPr/>
          </p:nvPicPr>
          <p:blipFill>
            <a:blip r:embed="rId3">
              <a:alphaModFix/>
            </a:blip>
            <a:stretch>
              <a:fillRect/>
            </a:stretch>
          </p:blipFill>
          <p:spPr>
            <a:xfrm>
              <a:off x="201350" y="3393704"/>
              <a:ext cx="1883299" cy="973049"/>
            </a:xfrm>
            <a:prstGeom prst="rect">
              <a:avLst/>
            </a:prstGeom>
            <a:noFill/>
            <a:ln>
              <a:noFill/>
            </a:ln>
          </p:spPr>
        </p:pic>
        <p:pic>
          <p:nvPicPr>
            <p:cNvPr id="561" name="Shape 561"/>
            <p:cNvPicPr preferRelativeResize="0"/>
            <p:nvPr/>
          </p:nvPicPr>
          <p:blipFill>
            <a:blip r:embed="rId4">
              <a:alphaModFix/>
            </a:blip>
            <a:stretch>
              <a:fillRect/>
            </a:stretch>
          </p:blipFill>
          <p:spPr>
            <a:xfrm>
              <a:off x="95500" y="3257049"/>
              <a:ext cx="403399" cy="403399"/>
            </a:xfrm>
            <a:prstGeom prst="rect">
              <a:avLst/>
            </a:prstGeom>
            <a:noFill/>
            <a:ln>
              <a:noFill/>
            </a:ln>
          </p:spPr>
        </p:pic>
      </p:grpSp>
      <p:pic>
        <p:nvPicPr>
          <p:cNvPr id="562" name="Shape 562"/>
          <p:cNvPicPr preferRelativeResize="0"/>
          <p:nvPr/>
        </p:nvPicPr>
        <p:blipFill>
          <a:blip r:embed="rId5">
            <a:alphaModFix/>
          </a:blip>
          <a:stretch>
            <a:fillRect/>
          </a:stretch>
        </p:blipFill>
        <p:spPr>
          <a:xfrm>
            <a:off x="120300" y="3629775"/>
            <a:ext cx="1018598" cy="242874"/>
          </a:xfrm>
          <a:prstGeom prst="rect">
            <a:avLst/>
          </a:prstGeom>
          <a:noFill/>
          <a:ln>
            <a:noFill/>
          </a:ln>
        </p:spPr>
      </p:pic>
      <p:cxnSp>
        <p:nvCxnSpPr>
          <p:cNvPr id="563" name="Shape 563"/>
          <p:cNvCxnSpPr>
            <a:stCxn id="564" idx="1"/>
            <a:endCxn id="561" idx="2"/>
          </p:cNvCxnSpPr>
          <p:nvPr/>
        </p:nvCxnSpPr>
        <p:spPr>
          <a:xfrm rot="10800000">
            <a:off x="297199" y="3736649"/>
            <a:ext cx="664800" cy="205200"/>
          </a:xfrm>
          <a:prstGeom prst="curvedConnector2">
            <a:avLst/>
          </a:prstGeom>
          <a:noFill/>
          <a:ln w="28575" cap="flat" cmpd="sng">
            <a:solidFill>
              <a:srgbClr val="E74C3C"/>
            </a:solidFill>
            <a:prstDash val="dot"/>
            <a:round/>
            <a:headEnd type="none" w="lg" len="lg"/>
            <a:tailEnd type="none" w="lg" len="lg"/>
          </a:ln>
        </p:spPr>
      </p:cxnSp>
      <p:pic>
        <p:nvPicPr>
          <p:cNvPr id="565" name="Shape 565"/>
          <p:cNvPicPr preferRelativeResize="0"/>
          <p:nvPr/>
        </p:nvPicPr>
        <p:blipFill rotWithShape="1">
          <a:blip r:embed="rId6">
            <a:alphaModFix/>
          </a:blip>
          <a:srcRect l="10763" t="19813" r="3883" b="20399"/>
          <a:stretch/>
        </p:blipFill>
        <p:spPr>
          <a:xfrm>
            <a:off x="1004900" y="3817162"/>
            <a:ext cx="711975" cy="242875"/>
          </a:xfrm>
          <a:prstGeom prst="rect">
            <a:avLst/>
          </a:prstGeom>
          <a:noFill/>
          <a:ln>
            <a:noFill/>
          </a:ln>
        </p:spPr>
      </p:pic>
      <p:pic>
        <p:nvPicPr>
          <p:cNvPr id="566" name="Shape 566"/>
          <p:cNvPicPr preferRelativeResize="0"/>
          <p:nvPr/>
        </p:nvPicPr>
        <p:blipFill>
          <a:blip r:embed="rId7">
            <a:alphaModFix/>
          </a:blip>
          <a:stretch>
            <a:fillRect/>
          </a:stretch>
        </p:blipFill>
        <p:spPr>
          <a:xfrm>
            <a:off x="7006424" y="3932750"/>
            <a:ext cx="1989149" cy="1075890"/>
          </a:xfrm>
          <a:prstGeom prst="rect">
            <a:avLst/>
          </a:prstGeom>
          <a:noFill/>
          <a:ln>
            <a:noFill/>
          </a:ln>
        </p:spPr>
      </p:pic>
      <p:pic>
        <p:nvPicPr>
          <p:cNvPr id="567" name="Shape 567"/>
          <p:cNvPicPr preferRelativeResize="0"/>
          <p:nvPr/>
        </p:nvPicPr>
        <p:blipFill rotWithShape="1">
          <a:blip r:embed="rId8">
            <a:alphaModFix/>
          </a:blip>
          <a:srcRect b="43107"/>
          <a:stretch/>
        </p:blipFill>
        <p:spPr>
          <a:xfrm>
            <a:off x="4571975" y="2669353"/>
            <a:ext cx="2285999" cy="2309225"/>
          </a:xfrm>
          <a:prstGeom prst="rect">
            <a:avLst/>
          </a:prstGeom>
          <a:noFill/>
          <a:ln>
            <a:noFill/>
          </a:ln>
        </p:spPr>
      </p:pic>
      <p:grpSp>
        <p:nvGrpSpPr>
          <p:cNvPr id="568" name="Shape 568"/>
          <p:cNvGrpSpPr/>
          <p:nvPr/>
        </p:nvGrpSpPr>
        <p:grpSpPr>
          <a:xfrm>
            <a:off x="6858000" y="2482575"/>
            <a:ext cx="2286000" cy="1429200"/>
            <a:chOff x="2286075" y="132925"/>
            <a:chExt cx="2286000" cy="1429200"/>
          </a:xfrm>
        </p:grpSpPr>
        <p:pic>
          <p:nvPicPr>
            <p:cNvPr id="569" name="Shape 569"/>
            <p:cNvPicPr preferRelativeResize="0"/>
            <p:nvPr/>
          </p:nvPicPr>
          <p:blipFill rotWithShape="1">
            <a:blip r:embed="rId9">
              <a:alphaModFix/>
            </a:blip>
            <a:srcRect/>
            <a:stretch/>
          </p:blipFill>
          <p:spPr>
            <a:xfrm>
              <a:off x="2286075" y="132925"/>
              <a:ext cx="2286000" cy="1429200"/>
            </a:xfrm>
            <a:prstGeom prst="rect">
              <a:avLst/>
            </a:prstGeom>
            <a:noFill/>
            <a:ln>
              <a:noFill/>
            </a:ln>
          </p:spPr>
        </p:pic>
        <p:pic>
          <p:nvPicPr>
            <p:cNvPr id="570" name="Shape 570"/>
            <p:cNvPicPr preferRelativeResize="0"/>
            <p:nvPr/>
          </p:nvPicPr>
          <p:blipFill rotWithShape="1">
            <a:blip r:embed="rId10">
              <a:alphaModFix/>
            </a:blip>
            <a:srcRect/>
            <a:stretch/>
          </p:blipFill>
          <p:spPr>
            <a:xfrm>
              <a:off x="2892602" y="462800"/>
              <a:ext cx="998100" cy="466799"/>
            </a:xfrm>
            <a:prstGeom prst="rect">
              <a:avLst/>
            </a:prstGeom>
            <a:noFill/>
            <a:ln>
              <a:noFill/>
            </a:ln>
          </p:spPr>
        </p:pic>
        <p:pic>
          <p:nvPicPr>
            <p:cNvPr id="571" name="Shape 571"/>
            <p:cNvPicPr preferRelativeResize="0"/>
            <p:nvPr/>
          </p:nvPicPr>
          <p:blipFill rotWithShape="1">
            <a:blip r:embed="rId11">
              <a:alphaModFix/>
            </a:blip>
            <a:srcRect t="24828"/>
            <a:stretch/>
          </p:blipFill>
          <p:spPr>
            <a:xfrm>
              <a:off x="3110765" y="879361"/>
              <a:ext cx="903299" cy="557400"/>
            </a:xfrm>
            <a:prstGeom prst="rect">
              <a:avLst/>
            </a:prstGeom>
            <a:noFill/>
            <a:ln>
              <a:noFill/>
            </a:ln>
          </p:spPr>
        </p:pic>
      </p:grpSp>
      <p:grpSp>
        <p:nvGrpSpPr>
          <p:cNvPr id="572" name="Shape 572"/>
          <p:cNvGrpSpPr/>
          <p:nvPr/>
        </p:nvGrpSpPr>
        <p:grpSpPr>
          <a:xfrm>
            <a:off x="2526225" y="3062971"/>
            <a:ext cx="1805501" cy="1751242"/>
            <a:chOff x="2363688" y="3036809"/>
            <a:chExt cx="1805501" cy="1751242"/>
          </a:xfrm>
        </p:grpSpPr>
        <p:pic>
          <p:nvPicPr>
            <p:cNvPr id="573" name="Shape 573"/>
            <p:cNvPicPr preferRelativeResize="0"/>
            <p:nvPr/>
          </p:nvPicPr>
          <p:blipFill>
            <a:blip r:embed="rId12">
              <a:alphaModFix/>
            </a:blip>
            <a:stretch>
              <a:fillRect/>
            </a:stretch>
          </p:blipFill>
          <p:spPr>
            <a:xfrm>
              <a:off x="2663014" y="3607332"/>
              <a:ext cx="1214574" cy="657011"/>
            </a:xfrm>
            <a:prstGeom prst="rect">
              <a:avLst/>
            </a:prstGeom>
            <a:noFill/>
            <a:ln>
              <a:noFill/>
            </a:ln>
          </p:spPr>
        </p:pic>
        <p:pic>
          <p:nvPicPr>
            <p:cNvPr id="574" name="Shape 574"/>
            <p:cNvPicPr preferRelativeResize="0"/>
            <p:nvPr/>
          </p:nvPicPr>
          <p:blipFill rotWithShape="1">
            <a:blip r:embed="rId13">
              <a:alphaModFix/>
            </a:blip>
            <a:srcRect/>
            <a:stretch/>
          </p:blipFill>
          <p:spPr>
            <a:xfrm>
              <a:off x="3073690" y="3036809"/>
              <a:ext cx="328652" cy="333963"/>
            </a:xfrm>
            <a:prstGeom prst="rect">
              <a:avLst/>
            </a:prstGeom>
            <a:noFill/>
            <a:ln>
              <a:noFill/>
            </a:ln>
          </p:spPr>
        </p:pic>
        <p:pic>
          <p:nvPicPr>
            <p:cNvPr id="575" name="Shape 575"/>
            <p:cNvPicPr preferRelativeResize="0"/>
            <p:nvPr/>
          </p:nvPicPr>
          <p:blipFill rotWithShape="1">
            <a:blip r:embed="rId14">
              <a:alphaModFix/>
            </a:blip>
            <a:srcRect/>
            <a:stretch/>
          </p:blipFill>
          <p:spPr>
            <a:xfrm>
              <a:off x="3685287" y="3343157"/>
              <a:ext cx="333583" cy="148271"/>
            </a:xfrm>
            <a:prstGeom prst="rect">
              <a:avLst/>
            </a:prstGeom>
            <a:noFill/>
            <a:ln>
              <a:noFill/>
            </a:ln>
          </p:spPr>
        </p:pic>
        <p:pic>
          <p:nvPicPr>
            <p:cNvPr id="576" name="Shape 576"/>
            <p:cNvPicPr preferRelativeResize="0"/>
            <p:nvPr/>
          </p:nvPicPr>
          <p:blipFill rotWithShape="1">
            <a:blip r:embed="rId15">
              <a:alphaModFix/>
            </a:blip>
            <a:srcRect/>
            <a:stretch/>
          </p:blipFill>
          <p:spPr>
            <a:xfrm>
              <a:off x="3545096" y="4380250"/>
              <a:ext cx="355154" cy="360893"/>
            </a:xfrm>
            <a:prstGeom prst="rect">
              <a:avLst/>
            </a:prstGeom>
            <a:noFill/>
            <a:ln>
              <a:noFill/>
            </a:ln>
          </p:spPr>
        </p:pic>
        <p:grpSp>
          <p:nvGrpSpPr>
            <p:cNvPr id="577" name="Shape 577"/>
            <p:cNvGrpSpPr/>
            <p:nvPr/>
          </p:nvGrpSpPr>
          <p:grpSpPr>
            <a:xfrm rot="5664375">
              <a:off x="3850485" y="3980019"/>
              <a:ext cx="351388" cy="161126"/>
              <a:chOff x="5639823" y="200117"/>
              <a:chExt cx="770719" cy="387280"/>
            </a:xfrm>
          </p:grpSpPr>
          <p:sp>
            <p:nvSpPr>
              <p:cNvPr id="578" name="Shape 578"/>
              <p:cNvSpPr/>
              <p:nvPr/>
            </p:nvSpPr>
            <p:spPr>
              <a:xfrm>
                <a:off x="5639823" y="377419"/>
                <a:ext cx="734400" cy="111600"/>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79" name="Shape 579"/>
              <p:cNvSpPr/>
              <p:nvPr/>
            </p:nvSpPr>
            <p:spPr>
              <a:xfrm>
                <a:off x="5639823" y="282297"/>
                <a:ext cx="79800" cy="3051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80" name="Shape 580"/>
              <p:cNvSpPr/>
              <p:nvPr/>
            </p:nvSpPr>
            <p:spPr>
              <a:xfrm>
                <a:off x="6330742" y="282297"/>
                <a:ext cx="79800" cy="3051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81" name="Shape 581"/>
              <p:cNvSpPr/>
              <p:nvPr/>
            </p:nvSpPr>
            <p:spPr>
              <a:xfrm rot="5400000">
                <a:off x="5973480" y="196737"/>
                <a:ext cx="103500" cy="3138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82" name="Shape 582"/>
              <p:cNvSpPr/>
              <p:nvPr/>
            </p:nvSpPr>
            <p:spPr>
              <a:xfrm>
                <a:off x="6002312" y="200117"/>
                <a:ext cx="45600" cy="155999"/>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83" name="Shape 583"/>
              <p:cNvSpPr/>
              <p:nvPr/>
            </p:nvSpPr>
            <p:spPr>
              <a:xfrm rot="-5400000">
                <a:off x="6002253" y="145435"/>
                <a:ext cx="45900" cy="1734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grpSp>
        <p:sp>
          <p:nvSpPr>
            <p:cNvPr id="584" name="Shape 584"/>
            <p:cNvSpPr/>
            <p:nvPr/>
          </p:nvSpPr>
          <p:spPr>
            <a:xfrm>
              <a:off x="4054400" y="3812845"/>
              <a:ext cx="114789" cy="101457"/>
            </a:xfrm>
            <a:prstGeom prst="uturnArrow">
              <a:avLst>
                <a:gd name="adj1" fmla="val 5300"/>
                <a:gd name="adj2" fmla="val 25000"/>
                <a:gd name="adj3" fmla="val 15006"/>
                <a:gd name="adj4" fmla="val 43750"/>
                <a:gd name="adj5" fmla="val 75000"/>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pic>
          <p:nvPicPr>
            <p:cNvPr id="585" name="Shape 585"/>
            <p:cNvPicPr preferRelativeResize="0"/>
            <p:nvPr/>
          </p:nvPicPr>
          <p:blipFill rotWithShape="1">
            <a:blip r:embed="rId16">
              <a:alphaModFix/>
            </a:blip>
            <a:srcRect/>
            <a:stretch/>
          </p:blipFill>
          <p:spPr>
            <a:xfrm>
              <a:off x="2680032" y="4395035"/>
              <a:ext cx="293830" cy="298578"/>
            </a:xfrm>
            <a:prstGeom prst="rect">
              <a:avLst/>
            </a:prstGeom>
            <a:noFill/>
            <a:ln>
              <a:noFill/>
            </a:ln>
          </p:spPr>
        </p:pic>
        <p:pic>
          <p:nvPicPr>
            <p:cNvPr id="586" name="Shape 586"/>
            <p:cNvPicPr preferRelativeResize="0"/>
            <p:nvPr/>
          </p:nvPicPr>
          <p:blipFill rotWithShape="1">
            <a:blip r:embed="rId17">
              <a:alphaModFix/>
            </a:blip>
            <a:srcRect/>
            <a:stretch/>
          </p:blipFill>
          <p:spPr>
            <a:xfrm>
              <a:off x="2363688" y="3802779"/>
              <a:ext cx="244524" cy="249572"/>
            </a:xfrm>
            <a:prstGeom prst="rect">
              <a:avLst/>
            </a:prstGeom>
            <a:noFill/>
            <a:ln>
              <a:noFill/>
            </a:ln>
          </p:spPr>
        </p:pic>
        <p:pic>
          <p:nvPicPr>
            <p:cNvPr id="587" name="Shape 587"/>
            <p:cNvPicPr preferRelativeResize="0"/>
            <p:nvPr/>
          </p:nvPicPr>
          <p:blipFill rotWithShape="1">
            <a:blip r:embed="rId18">
              <a:alphaModFix/>
            </a:blip>
            <a:srcRect/>
            <a:stretch/>
          </p:blipFill>
          <p:spPr>
            <a:xfrm>
              <a:off x="2480757" y="3299281"/>
              <a:ext cx="289516" cy="240021"/>
            </a:xfrm>
            <a:prstGeom prst="rect">
              <a:avLst/>
            </a:prstGeom>
            <a:noFill/>
            <a:ln>
              <a:noFill/>
            </a:ln>
          </p:spPr>
        </p:pic>
        <p:grpSp>
          <p:nvGrpSpPr>
            <p:cNvPr id="588" name="Shape 588"/>
            <p:cNvGrpSpPr/>
            <p:nvPr/>
          </p:nvGrpSpPr>
          <p:grpSpPr>
            <a:xfrm rot="-7282439">
              <a:off x="2503524" y="4312346"/>
              <a:ext cx="149251" cy="95927"/>
              <a:chOff x="5639823" y="200117"/>
              <a:chExt cx="770719" cy="387280"/>
            </a:xfrm>
          </p:grpSpPr>
          <p:sp>
            <p:nvSpPr>
              <p:cNvPr id="589" name="Shape 589"/>
              <p:cNvSpPr/>
              <p:nvPr/>
            </p:nvSpPr>
            <p:spPr>
              <a:xfrm>
                <a:off x="5639823" y="377419"/>
                <a:ext cx="734400" cy="111600"/>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90" name="Shape 590"/>
              <p:cNvSpPr/>
              <p:nvPr/>
            </p:nvSpPr>
            <p:spPr>
              <a:xfrm>
                <a:off x="5639823" y="282297"/>
                <a:ext cx="79800" cy="3051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91" name="Shape 591"/>
              <p:cNvSpPr/>
              <p:nvPr/>
            </p:nvSpPr>
            <p:spPr>
              <a:xfrm>
                <a:off x="6330742" y="282297"/>
                <a:ext cx="79800" cy="3051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92" name="Shape 592"/>
              <p:cNvSpPr/>
              <p:nvPr/>
            </p:nvSpPr>
            <p:spPr>
              <a:xfrm rot="5400000">
                <a:off x="5973480" y="196737"/>
                <a:ext cx="103500" cy="3138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93" name="Shape 593"/>
              <p:cNvSpPr/>
              <p:nvPr/>
            </p:nvSpPr>
            <p:spPr>
              <a:xfrm>
                <a:off x="6002312" y="200117"/>
                <a:ext cx="45600" cy="155999"/>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94" name="Shape 594"/>
              <p:cNvSpPr/>
              <p:nvPr/>
            </p:nvSpPr>
            <p:spPr>
              <a:xfrm rot="-5400000">
                <a:off x="6002253" y="145435"/>
                <a:ext cx="45900" cy="1734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grpSp>
        <p:sp>
          <p:nvSpPr>
            <p:cNvPr id="595" name="Shape 595"/>
            <p:cNvSpPr/>
            <p:nvPr/>
          </p:nvSpPr>
          <p:spPr>
            <a:xfrm>
              <a:off x="3384787" y="3182774"/>
              <a:ext cx="352226" cy="155787"/>
            </a:xfrm>
            <a:custGeom>
              <a:avLst/>
              <a:gdLst/>
              <a:ahLst/>
              <a:cxnLst/>
              <a:rect l="0" t="0" r="0" b="0"/>
              <a:pathLst>
                <a:path w="120000" h="120000" extrusionOk="0">
                  <a:moveTo>
                    <a:pt x="0" y="0"/>
                  </a:moveTo>
                  <a:lnTo>
                    <a:pt x="15555" y="7659"/>
                  </a:lnTo>
                  <a:cubicBezTo>
                    <a:pt x="20092" y="10000"/>
                    <a:pt x="23148" y="11489"/>
                    <a:pt x="27222" y="14042"/>
                  </a:cubicBezTo>
                  <a:cubicBezTo>
                    <a:pt x="31296" y="16595"/>
                    <a:pt x="35740" y="19574"/>
                    <a:pt x="40000" y="22978"/>
                  </a:cubicBezTo>
                  <a:cubicBezTo>
                    <a:pt x="44259" y="26383"/>
                    <a:pt x="48796" y="31063"/>
                    <a:pt x="52777" y="34468"/>
                  </a:cubicBezTo>
                  <a:cubicBezTo>
                    <a:pt x="56759" y="37872"/>
                    <a:pt x="60092" y="39787"/>
                    <a:pt x="63888" y="43404"/>
                  </a:cubicBezTo>
                  <a:cubicBezTo>
                    <a:pt x="67685" y="47021"/>
                    <a:pt x="71666" y="51702"/>
                    <a:pt x="75555" y="56170"/>
                  </a:cubicBezTo>
                  <a:cubicBezTo>
                    <a:pt x="79444" y="60638"/>
                    <a:pt x="82962" y="64468"/>
                    <a:pt x="87222" y="70212"/>
                  </a:cubicBezTo>
                  <a:cubicBezTo>
                    <a:pt x="91481" y="75957"/>
                    <a:pt x="97407" y="85106"/>
                    <a:pt x="101111" y="90638"/>
                  </a:cubicBezTo>
                  <a:cubicBezTo>
                    <a:pt x="104814" y="96170"/>
                    <a:pt x="109444" y="103404"/>
                    <a:pt x="109444" y="103404"/>
                  </a:cubicBezTo>
                  <a:lnTo>
                    <a:pt x="119999" y="120000"/>
                  </a:ln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96" name="Shape 596"/>
            <p:cNvSpPr/>
            <p:nvPr/>
          </p:nvSpPr>
          <p:spPr>
            <a:xfrm>
              <a:off x="3942479" y="3610288"/>
              <a:ext cx="76577" cy="245188"/>
            </a:xfrm>
            <a:custGeom>
              <a:avLst/>
              <a:gdLst/>
              <a:ahLst/>
              <a:cxnLst/>
              <a:rect l="0" t="0" r="0" b="0"/>
              <a:pathLst>
                <a:path w="120000" h="120000" extrusionOk="0">
                  <a:moveTo>
                    <a:pt x="0" y="0"/>
                  </a:moveTo>
                  <a:cubicBezTo>
                    <a:pt x="13829" y="8513"/>
                    <a:pt x="27659" y="17027"/>
                    <a:pt x="38297" y="25135"/>
                  </a:cubicBezTo>
                  <a:cubicBezTo>
                    <a:pt x="48936" y="33243"/>
                    <a:pt x="57021" y="42297"/>
                    <a:pt x="63829" y="48648"/>
                  </a:cubicBezTo>
                  <a:cubicBezTo>
                    <a:pt x="70638" y="55000"/>
                    <a:pt x="73191" y="57297"/>
                    <a:pt x="79148" y="63243"/>
                  </a:cubicBezTo>
                  <a:cubicBezTo>
                    <a:pt x="85106" y="69189"/>
                    <a:pt x="94468" y="77297"/>
                    <a:pt x="99574" y="84324"/>
                  </a:cubicBezTo>
                  <a:cubicBezTo>
                    <a:pt x="104680" y="91351"/>
                    <a:pt x="106383" y="99459"/>
                    <a:pt x="109787" y="105405"/>
                  </a:cubicBezTo>
                  <a:cubicBezTo>
                    <a:pt x="113191" y="111351"/>
                    <a:pt x="120000" y="119999"/>
                    <a:pt x="120000" y="119999"/>
                  </a:cubicBez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97" name="Shape 597"/>
            <p:cNvSpPr/>
            <p:nvPr/>
          </p:nvSpPr>
          <p:spPr>
            <a:xfrm>
              <a:off x="2639566" y="4427205"/>
              <a:ext cx="48997" cy="61375"/>
            </a:xfrm>
            <a:custGeom>
              <a:avLst/>
              <a:gdLst/>
              <a:ahLst/>
              <a:cxnLst/>
              <a:rect l="0" t="0" r="0" b="0"/>
              <a:pathLst>
                <a:path w="120000" h="120000" extrusionOk="0">
                  <a:moveTo>
                    <a:pt x="120000" y="119999"/>
                  </a:moveTo>
                  <a:cubicBezTo>
                    <a:pt x="97999" y="102432"/>
                    <a:pt x="76000" y="84864"/>
                    <a:pt x="56000" y="64864"/>
                  </a:cubicBezTo>
                  <a:cubicBezTo>
                    <a:pt x="36000" y="44865"/>
                    <a:pt x="0" y="0"/>
                    <a:pt x="0" y="0"/>
                  </a:cubicBez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98" name="Shape 598"/>
            <p:cNvSpPr/>
            <p:nvPr/>
          </p:nvSpPr>
          <p:spPr>
            <a:xfrm>
              <a:off x="2517265" y="4186936"/>
              <a:ext cx="29429" cy="81259"/>
            </a:xfrm>
            <a:custGeom>
              <a:avLst/>
              <a:gdLst/>
              <a:ahLst/>
              <a:cxnLst/>
              <a:rect l="0" t="0" r="0" b="0"/>
              <a:pathLst>
                <a:path w="120000" h="120000" extrusionOk="0">
                  <a:moveTo>
                    <a:pt x="120000" y="120000"/>
                  </a:moveTo>
                  <a:cubicBezTo>
                    <a:pt x="98332" y="102449"/>
                    <a:pt x="76665" y="84898"/>
                    <a:pt x="60000" y="68571"/>
                  </a:cubicBezTo>
                  <a:cubicBezTo>
                    <a:pt x="43332" y="52244"/>
                    <a:pt x="30001" y="33469"/>
                    <a:pt x="20000" y="22040"/>
                  </a:cubicBezTo>
                  <a:cubicBezTo>
                    <a:pt x="9998" y="10611"/>
                    <a:pt x="0" y="0"/>
                    <a:pt x="0" y="0"/>
                  </a:cubicBez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99" name="Shape 599"/>
            <p:cNvSpPr/>
            <p:nvPr/>
          </p:nvSpPr>
          <p:spPr>
            <a:xfrm>
              <a:off x="2509111" y="3656685"/>
              <a:ext cx="39136" cy="117584"/>
            </a:xfrm>
            <a:custGeom>
              <a:avLst/>
              <a:gdLst/>
              <a:ahLst/>
              <a:cxnLst/>
              <a:rect l="0" t="0" r="0" b="0"/>
              <a:pathLst>
                <a:path w="120000" h="120000" extrusionOk="0">
                  <a:moveTo>
                    <a:pt x="0" y="120000"/>
                  </a:moveTo>
                  <a:cubicBezTo>
                    <a:pt x="7916" y="109436"/>
                    <a:pt x="15833" y="98872"/>
                    <a:pt x="25000" y="87887"/>
                  </a:cubicBezTo>
                  <a:cubicBezTo>
                    <a:pt x="34166" y="76901"/>
                    <a:pt x="43333" y="65352"/>
                    <a:pt x="55000" y="54084"/>
                  </a:cubicBezTo>
                  <a:cubicBezTo>
                    <a:pt x="66666" y="42816"/>
                    <a:pt x="84166" y="29295"/>
                    <a:pt x="95000" y="20281"/>
                  </a:cubicBezTo>
                  <a:cubicBezTo>
                    <a:pt x="105833" y="11267"/>
                    <a:pt x="120000" y="0"/>
                    <a:pt x="120000" y="0"/>
                  </a:cubicBez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00" name="Shape 600"/>
            <p:cNvSpPr/>
            <p:nvPr/>
          </p:nvSpPr>
          <p:spPr>
            <a:xfrm>
              <a:off x="2783066" y="3192716"/>
              <a:ext cx="301688" cy="147488"/>
            </a:xfrm>
            <a:custGeom>
              <a:avLst/>
              <a:gdLst/>
              <a:ahLst/>
              <a:cxnLst/>
              <a:rect l="0" t="0" r="0" b="0"/>
              <a:pathLst>
                <a:path w="120000" h="120000" extrusionOk="0">
                  <a:moveTo>
                    <a:pt x="0" y="120000"/>
                  </a:moveTo>
                  <a:cubicBezTo>
                    <a:pt x="3891" y="114382"/>
                    <a:pt x="7783" y="108764"/>
                    <a:pt x="11027" y="103820"/>
                  </a:cubicBezTo>
                  <a:cubicBezTo>
                    <a:pt x="14270" y="98876"/>
                    <a:pt x="15567" y="95730"/>
                    <a:pt x="19459" y="90337"/>
                  </a:cubicBezTo>
                  <a:cubicBezTo>
                    <a:pt x="23351" y="84943"/>
                    <a:pt x="29621" y="77303"/>
                    <a:pt x="34378" y="71460"/>
                  </a:cubicBezTo>
                  <a:cubicBezTo>
                    <a:pt x="39135" y="65618"/>
                    <a:pt x="43567" y="59999"/>
                    <a:pt x="48000" y="55280"/>
                  </a:cubicBezTo>
                  <a:cubicBezTo>
                    <a:pt x="52432" y="50562"/>
                    <a:pt x="56324" y="47640"/>
                    <a:pt x="60972" y="43146"/>
                  </a:cubicBezTo>
                  <a:cubicBezTo>
                    <a:pt x="65621" y="38651"/>
                    <a:pt x="70378" y="32808"/>
                    <a:pt x="75891" y="28314"/>
                  </a:cubicBezTo>
                  <a:cubicBezTo>
                    <a:pt x="81405" y="23820"/>
                    <a:pt x="88000" y="20000"/>
                    <a:pt x="94054" y="16179"/>
                  </a:cubicBezTo>
                  <a:cubicBezTo>
                    <a:pt x="100108" y="12359"/>
                    <a:pt x="107891" y="8089"/>
                    <a:pt x="112216" y="5393"/>
                  </a:cubicBezTo>
                  <a:cubicBezTo>
                    <a:pt x="116540" y="2696"/>
                    <a:pt x="120000" y="0"/>
                    <a:pt x="120000" y="0"/>
                  </a:cubicBez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grpSp>
          <p:nvGrpSpPr>
            <p:cNvPr id="601" name="Shape 601"/>
            <p:cNvGrpSpPr/>
            <p:nvPr/>
          </p:nvGrpSpPr>
          <p:grpSpPr>
            <a:xfrm>
              <a:off x="3172461" y="4691013"/>
              <a:ext cx="147530" cy="97038"/>
              <a:chOff x="5639823" y="200117"/>
              <a:chExt cx="770719" cy="387280"/>
            </a:xfrm>
          </p:grpSpPr>
          <p:sp>
            <p:nvSpPr>
              <p:cNvPr id="602" name="Shape 602"/>
              <p:cNvSpPr/>
              <p:nvPr/>
            </p:nvSpPr>
            <p:spPr>
              <a:xfrm>
                <a:off x="5639823" y="377419"/>
                <a:ext cx="734400" cy="111600"/>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603" name="Shape 603"/>
              <p:cNvSpPr/>
              <p:nvPr/>
            </p:nvSpPr>
            <p:spPr>
              <a:xfrm>
                <a:off x="5639823" y="282297"/>
                <a:ext cx="79800" cy="3051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604" name="Shape 604"/>
              <p:cNvSpPr/>
              <p:nvPr/>
            </p:nvSpPr>
            <p:spPr>
              <a:xfrm>
                <a:off x="6330742" y="282297"/>
                <a:ext cx="79800" cy="3051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605" name="Shape 605"/>
              <p:cNvSpPr/>
              <p:nvPr/>
            </p:nvSpPr>
            <p:spPr>
              <a:xfrm rot="5400000">
                <a:off x="5973480" y="196737"/>
                <a:ext cx="103500" cy="3138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606" name="Shape 606"/>
              <p:cNvSpPr/>
              <p:nvPr/>
            </p:nvSpPr>
            <p:spPr>
              <a:xfrm>
                <a:off x="6002312" y="200117"/>
                <a:ext cx="45600" cy="155999"/>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607" name="Shape 607"/>
              <p:cNvSpPr/>
              <p:nvPr/>
            </p:nvSpPr>
            <p:spPr>
              <a:xfrm rot="-5400000">
                <a:off x="6002253" y="145435"/>
                <a:ext cx="45900" cy="1734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grpSp>
        <p:sp>
          <p:nvSpPr>
            <p:cNvPr id="608" name="Shape 608"/>
            <p:cNvSpPr/>
            <p:nvPr/>
          </p:nvSpPr>
          <p:spPr>
            <a:xfrm>
              <a:off x="3889286" y="4256531"/>
              <a:ext cx="89674" cy="164085"/>
            </a:xfrm>
            <a:custGeom>
              <a:avLst/>
              <a:gdLst/>
              <a:ahLst/>
              <a:cxnLst/>
              <a:rect l="0" t="0" r="0" b="0"/>
              <a:pathLst>
                <a:path w="120000" h="120000" extrusionOk="0">
                  <a:moveTo>
                    <a:pt x="120000" y="0"/>
                  </a:moveTo>
                  <a:cubicBezTo>
                    <a:pt x="110181" y="13131"/>
                    <a:pt x="100363" y="26262"/>
                    <a:pt x="91636" y="36363"/>
                  </a:cubicBezTo>
                  <a:cubicBezTo>
                    <a:pt x="82909" y="46464"/>
                    <a:pt x="75636" y="52323"/>
                    <a:pt x="67636" y="60606"/>
                  </a:cubicBezTo>
                  <a:cubicBezTo>
                    <a:pt x="59636" y="68888"/>
                    <a:pt x="51636" y="78585"/>
                    <a:pt x="43636" y="86060"/>
                  </a:cubicBezTo>
                  <a:cubicBezTo>
                    <a:pt x="35636" y="93535"/>
                    <a:pt x="26908" y="99797"/>
                    <a:pt x="19636" y="105454"/>
                  </a:cubicBezTo>
                  <a:cubicBezTo>
                    <a:pt x="12363" y="111111"/>
                    <a:pt x="0" y="120000"/>
                    <a:pt x="0" y="120000"/>
                  </a:cubicBez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09" name="Shape 609"/>
            <p:cNvSpPr/>
            <p:nvPr/>
          </p:nvSpPr>
          <p:spPr>
            <a:xfrm>
              <a:off x="3351162" y="4680731"/>
              <a:ext cx="225110" cy="64663"/>
            </a:xfrm>
            <a:custGeom>
              <a:avLst/>
              <a:gdLst/>
              <a:ahLst/>
              <a:cxnLst/>
              <a:rect l="0" t="0" r="0" b="0"/>
              <a:pathLst>
                <a:path w="120000" h="120000" extrusionOk="0">
                  <a:moveTo>
                    <a:pt x="119999" y="0"/>
                  </a:moveTo>
                  <a:lnTo>
                    <a:pt x="102608" y="24615"/>
                  </a:lnTo>
                  <a:cubicBezTo>
                    <a:pt x="97246" y="31794"/>
                    <a:pt x="92463" y="37435"/>
                    <a:pt x="87826" y="43076"/>
                  </a:cubicBezTo>
                  <a:cubicBezTo>
                    <a:pt x="83188" y="48718"/>
                    <a:pt x="78985" y="53333"/>
                    <a:pt x="74782" y="58461"/>
                  </a:cubicBezTo>
                  <a:cubicBezTo>
                    <a:pt x="70579" y="63590"/>
                    <a:pt x="66811" y="69743"/>
                    <a:pt x="62608" y="73846"/>
                  </a:cubicBezTo>
                  <a:cubicBezTo>
                    <a:pt x="58405" y="77948"/>
                    <a:pt x="53623" y="79487"/>
                    <a:pt x="49565" y="83076"/>
                  </a:cubicBezTo>
                  <a:cubicBezTo>
                    <a:pt x="45507" y="86666"/>
                    <a:pt x="42463" y="92307"/>
                    <a:pt x="38260" y="95384"/>
                  </a:cubicBezTo>
                  <a:cubicBezTo>
                    <a:pt x="34057" y="98461"/>
                    <a:pt x="28695" y="98974"/>
                    <a:pt x="24347" y="101538"/>
                  </a:cubicBezTo>
                  <a:cubicBezTo>
                    <a:pt x="19999" y="104102"/>
                    <a:pt x="12173" y="110769"/>
                    <a:pt x="12173" y="110769"/>
                  </a:cubicBezTo>
                  <a:lnTo>
                    <a:pt x="0" y="120000"/>
                  </a:lnTo>
                  <a:lnTo>
                    <a:pt x="0" y="120000"/>
                  </a:ln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10" name="Shape 610"/>
            <p:cNvSpPr/>
            <p:nvPr/>
          </p:nvSpPr>
          <p:spPr>
            <a:xfrm>
              <a:off x="2945122" y="4680731"/>
              <a:ext cx="200612" cy="59653"/>
            </a:xfrm>
            <a:custGeom>
              <a:avLst/>
              <a:gdLst/>
              <a:ahLst/>
              <a:cxnLst/>
              <a:rect l="0" t="0" r="0" b="0"/>
              <a:pathLst>
                <a:path w="120000" h="120000" extrusionOk="0">
                  <a:moveTo>
                    <a:pt x="120000" y="120000"/>
                  </a:moveTo>
                  <a:cubicBezTo>
                    <a:pt x="112764" y="116943"/>
                    <a:pt x="105528" y="113888"/>
                    <a:pt x="98536" y="110000"/>
                  </a:cubicBezTo>
                  <a:cubicBezTo>
                    <a:pt x="91544" y="106111"/>
                    <a:pt x="84715" y="102222"/>
                    <a:pt x="78048" y="96666"/>
                  </a:cubicBezTo>
                  <a:cubicBezTo>
                    <a:pt x="71382" y="91110"/>
                    <a:pt x="64227" y="82222"/>
                    <a:pt x="58536" y="76666"/>
                  </a:cubicBezTo>
                  <a:cubicBezTo>
                    <a:pt x="52845" y="71110"/>
                    <a:pt x="48780" y="68889"/>
                    <a:pt x="43902" y="63333"/>
                  </a:cubicBezTo>
                  <a:cubicBezTo>
                    <a:pt x="39024" y="57777"/>
                    <a:pt x="33983" y="50000"/>
                    <a:pt x="29268" y="43333"/>
                  </a:cubicBezTo>
                  <a:cubicBezTo>
                    <a:pt x="24552" y="36666"/>
                    <a:pt x="15609" y="23333"/>
                    <a:pt x="15609" y="23333"/>
                  </a:cubicBezTo>
                  <a:lnTo>
                    <a:pt x="0" y="0"/>
                  </a:ln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pic>
        <p:nvPicPr>
          <p:cNvPr id="616" name="Shape 616" descr="startup-849805_1920.jpg"/>
          <p:cNvPicPr preferRelativeResize="0"/>
          <p:nvPr/>
        </p:nvPicPr>
        <p:blipFill rotWithShape="1">
          <a:blip r:embed="rId3">
            <a:alphaModFix/>
          </a:blip>
          <a:srcRect/>
          <a:stretch/>
        </p:blipFill>
        <p:spPr>
          <a:xfrm>
            <a:off x="114300" y="112014"/>
            <a:ext cx="8915400" cy="4919400"/>
          </a:xfrm>
          <a:prstGeom prst="rect">
            <a:avLst/>
          </a:prstGeom>
          <a:noFill/>
          <a:ln>
            <a:noFill/>
          </a:ln>
        </p:spPr>
      </p:pic>
      <p:sp>
        <p:nvSpPr>
          <p:cNvPr id="617" name="Shape 617"/>
          <p:cNvSpPr/>
          <p:nvPr/>
        </p:nvSpPr>
        <p:spPr>
          <a:xfrm>
            <a:off x="120318" y="112014"/>
            <a:ext cx="8915400" cy="4919400"/>
          </a:xfrm>
          <a:prstGeom prst="rect">
            <a:avLst/>
          </a:prstGeom>
          <a:solidFill>
            <a:srgbClr val="182730">
              <a:alpha val="8000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618" name="Shape 618"/>
          <p:cNvSpPr txBox="1"/>
          <p:nvPr/>
        </p:nvSpPr>
        <p:spPr>
          <a:xfrm>
            <a:off x="271775" y="300475"/>
            <a:ext cx="5624100" cy="831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2"/>
              </a:buClr>
              <a:buSzPct val="25000"/>
              <a:buFont typeface="Arial"/>
              <a:buNone/>
            </a:pPr>
            <a:r>
              <a:rPr lang="en-US" sz="1150" b="1" i="0" u="none" strike="noStrike" cap="none">
                <a:solidFill>
                  <a:schemeClr val="accent2"/>
                </a:solidFill>
                <a:latin typeface="Arial"/>
                <a:ea typeface="Arial"/>
                <a:cs typeface="Arial"/>
                <a:sym typeface="Arial"/>
              </a:rPr>
              <a:t>CONTINUOUSLY DELIVER GREAT SOFTWARE</a:t>
            </a:r>
          </a:p>
          <a:p>
            <a:pPr marL="0" marR="0" lvl="0" indent="0" algn="l" rtl="0">
              <a:lnSpc>
                <a:spcPct val="100000"/>
              </a:lnSpc>
              <a:spcBef>
                <a:spcPts val="300"/>
              </a:spcBef>
              <a:spcAft>
                <a:spcPts val="0"/>
              </a:spcAft>
              <a:buClr>
                <a:schemeClr val="lt1"/>
              </a:buClr>
              <a:buSzPct val="25000"/>
              <a:buFont typeface="Arial"/>
              <a:buNone/>
            </a:pPr>
            <a:r>
              <a:rPr lang="en-US" sz="1700" b="0" i="0" u="none" strike="noStrike" cap="none">
                <a:solidFill>
                  <a:schemeClr val="lt1"/>
                </a:solidFill>
                <a:latin typeface="Arial"/>
                <a:ea typeface="Arial"/>
                <a:cs typeface="Arial"/>
                <a:sym typeface="Arial"/>
              </a:rPr>
              <a:t>Deliver business results at high velocity by </a:t>
            </a:r>
            <a:r>
              <a:rPr lang="en-US" sz="1700">
                <a:solidFill>
                  <a:schemeClr val="lt1"/>
                </a:solidFill>
              </a:rPr>
              <a:t>becoming a</a:t>
            </a:r>
            <a:r>
              <a:rPr lang="en-US" sz="1700" b="0" i="0" u="none" strike="noStrike" cap="none">
                <a:solidFill>
                  <a:schemeClr val="lt1"/>
                </a:solidFill>
                <a:latin typeface="Arial"/>
                <a:ea typeface="Arial"/>
                <a:cs typeface="Arial"/>
                <a:sym typeface="Arial"/>
              </a:rPr>
              <a:t> cloud native </a:t>
            </a:r>
            <a:r>
              <a:rPr lang="en-US" sz="1700">
                <a:solidFill>
                  <a:schemeClr val="lt1"/>
                </a:solidFill>
              </a:rPr>
              <a:t>software company</a:t>
            </a:r>
            <a:r>
              <a:rPr lang="en-US" sz="1700" b="0" i="0" u="none" strike="noStrike" cap="none">
                <a:solidFill>
                  <a:schemeClr val="lt1"/>
                </a:solidFill>
                <a:latin typeface="Arial"/>
                <a:ea typeface="Arial"/>
                <a:cs typeface="Arial"/>
                <a:sym typeface="Arial"/>
              </a:rPr>
              <a:t>.</a:t>
            </a:r>
          </a:p>
        </p:txBody>
      </p:sp>
      <p:pic>
        <p:nvPicPr>
          <p:cNvPr id="619" name="Shape 619" descr="pivotal_white.png"/>
          <p:cNvPicPr preferRelativeResize="0"/>
          <p:nvPr/>
        </p:nvPicPr>
        <p:blipFill rotWithShape="1">
          <a:blip r:embed="rId4">
            <a:alphaModFix/>
          </a:blip>
          <a:srcRect/>
          <a:stretch/>
        </p:blipFill>
        <p:spPr>
          <a:xfrm>
            <a:off x="7894085" y="4534767"/>
            <a:ext cx="660300" cy="150300"/>
          </a:xfrm>
          <a:prstGeom prst="rect">
            <a:avLst/>
          </a:prstGeom>
          <a:noFill/>
          <a:ln>
            <a:noFill/>
          </a:ln>
        </p:spPr>
      </p:pic>
      <p:grpSp>
        <p:nvGrpSpPr>
          <p:cNvPr id="620" name="Shape 620"/>
          <p:cNvGrpSpPr/>
          <p:nvPr/>
        </p:nvGrpSpPr>
        <p:grpSpPr>
          <a:xfrm>
            <a:off x="716012" y="1244319"/>
            <a:ext cx="4725718" cy="3455740"/>
            <a:chOff x="335012" y="1396719"/>
            <a:chExt cx="4725718" cy="3455740"/>
          </a:xfrm>
        </p:grpSpPr>
        <p:grpSp>
          <p:nvGrpSpPr>
            <p:cNvPr id="621" name="Shape 621"/>
            <p:cNvGrpSpPr/>
            <p:nvPr/>
          </p:nvGrpSpPr>
          <p:grpSpPr>
            <a:xfrm>
              <a:off x="1895791" y="1396719"/>
              <a:ext cx="860400" cy="969387"/>
              <a:chOff x="4141780" y="2884028"/>
              <a:chExt cx="860400" cy="969387"/>
            </a:xfrm>
          </p:grpSpPr>
          <p:pic>
            <p:nvPicPr>
              <p:cNvPr id="622" name="Shape 622"/>
              <p:cNvPicPr preferRelativeResize="0"/>
              <p:nvPr/>
            </p:nvPicPr>
            <p:blipFill rotWithShape="1">
              <a:blip r:embed="rId5">
                <a:alphaModFix/>
              </a:blip>
              <a:srcRect/>
              <a:stretch/>
            </p:blipFill>
            <p:spPr>
              <a:xfrm>
                <a:off x="4252091" y="2884028"/>
                <a:ext cx="639900" cy="639900"/>
              </a:xfrm>
              <a:prstGeom prst="rect">
                <a:avLst/>
              </a:prstGeom>
              <a:noFill/>
              <a:ln>
                <a:noFill/>
              </a:ln>
            </p:spPr>
          </p:pic>
          <p:sp>
            <p:nvSpPr>
              <p:cNvPr id="623" name="Shape 623"/>
              <p:cNvSpPr txBox="1"/>
              <p:nvPr/>
            </p:nvSpPr>
            <p:spPr>
              <a:xfrm>
                <a:off x="4141780" y="3576516"/>
                <a:ext cx="860400" cy="276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Idea</a:t>
                </a:r>
              </a:p>
            </p:txBody>
          </p:sp>
        </p:grpSp>
        <p:grpSp>
          <p:nvGrpSpPr>
            <p:cNvPr id="624" name="Shape 624"/>
            <p:cNvGrpSpPr/>
            <p:nvPr/>
          </p:nvGrpSpPr>
          <p:grpSpPr>
            <a:xfrm>
              <a:off x="3091500" y="1983706"/>
              <a:ext cx="860400" cy="568759"/>
              <a:chOff x="5900525" y="2018280"/>
              <a:chExt cx="860400" cy="568759"/>
            </a:xfrm>
          </p:grpSpPr>
          <p:pic>
            <p:nvPicPr>
              <p:cNvPr id="625" name="Shape 625"/>
              <p:cNvPicPr preferRelativeResize="0"/>
              <p:nvPr/>
            </p:nvPicPr>
            <p:blipFill rotWithShape="1">
              <a:blip r:embed="rId6">
                <a:alphaModFix/>
              </a:blip>
              <a:srcRect/>
              <a:stretch/>
            </p:blipFill>
            <p:spPr>
              <a:xfrm>
                <a:off x="6005930" y="2018280"/>
                <a:ext cx="649499" cy="284100"/>
              </a:xfrm>
              <a:prstGeom prst="rect">
                <a:avLst/>
              </a:prstGeom>
              <a:noFill/>
              <a:ln>
                <a:noFill/>
              </a:ln>
            </p:spPr>
          </p:pic>
          <p:sp>
            <p:nvSpPr>
              <p:cNvPr id="626" name="Shape 626"/>
              <p:cNvSpPr txBox="1"/>
              <p:nvPr/>
            </p:nvSpPr>
            <p:spPr>
              <a:xfrm>
                <a:off x="5900525" y="2310140"/>
                <a:ext cx="860400" cy="276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Code</a:t>
                </a:r>
              </a:p>
            </p:txBody>
          </p:sp>
        </p:grpSp>
        <p:grpSp>
          <p:nvGrpSpPr>
            <p:cNvPr id="627" name="Shape 627"/>
            <p:cNvGrpSpPr/>
            <p:nvPr/>
          </p:nvGrpSpPr>
          <p:grpSpPr>
            <a:xfrm>
              <a:off x="2803411" y="3970854"/>
              <a:ext cx="1053600" cy="881605"/>
              <a:chOff x="5172425" y="3721001"/>
              <a:chExt cx="1053600" cy="881605"/>
            </a:xfrm>
          </p:grpSpPr>
          <p:pic>
            <p:nvPicPr>
              <p:cNvPr id="628" name="Shape 628"/>
              <p:cNvPicPr preferRelativeResize="0"/>
              <p:nvPr/>
            </p:nvPicPr>
            <p:blipFill rotWithShape="1">
              <a:blip r:embed="rId7">
                <a:alphaModFix/>
              </a:blip>
              <a:srcRect/>
              <a:stretch/>
            </p:blipFill>
            <p:spPr>
              <a:xfrm>
                <a:off x="5292960" y="3721001"/>
                <a:ext cx="691500" cy="691500"/>
              </a:xfrm>
              <a:prstGeom prst="rect">
                <a:avLst/>
              </a:prstGeom>
              <a:noFill/>
              <a:ln>
                <a:noFill/>
              </a:ln>
            </p:spPr>
          </p:pic>
          <p:sp>
            <p:nvSpPr>
              <p:cNvPr id="629" name="Shape 629"/>
              <p:cNvSpPr txBox="1"/>
              <p:nvPr/>
            </p:nvSpPr>
            <p:spPr>
              <a:xfrm>
                <a:off x="5172425" y="4325707"/>
                <a:ext cx="1053600" cy="276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Build</a:t>
                </a:r>
              </a:p>
            </p:txBody>
          </p:sp>
        </p:grpSp>
        <p:grpSp>
          <p:nvGrpSpPr>
            <p:cNvPr id="630" name="Shape 630"/>
            <p:cNvGrpSpPr/>
            <p:nvPr/>
          </p:nvGrpSpPr>
          <p:grpSpPr>
            <a:xfrm rot="5668630">
              <a:off x="3523961" y="3201502"/>
              <a:ext cx="673351" cy="313688"/>
              <a:chOff x="5639823" y="200117"/>
              <a:chExt cx="770719" cy="387280"/>
            </a:xfrm>
          </p:grpSpPr>
          <p:sp>
            <p:nvSpPr>
              <p:cNvPr id="631" name="Shape 631"/>
              <p:cNvSpPr/>
              <p:nvPr/>
            </p:nvSpPr>
            <p:spPr>
              <a:xfrm>
                <a:off x="5639823" y="377419"/>
                <a:ext cx="734400" cy="111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32" name="Shape 632"/>
              <p:cNvSpPr/>
              <p:nvPr/>
            </p:nvSpPr>
            <p:spPr>
              <a:xfrm>
                <a:off x="5639823" y="282297"/>
                <a:ext cx="79800" cy="3051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33" name="Shape 633"/>
              <p:cNvSpPr/>
              <p:nvPr/>
            </p:nvSpPr>
            <p:spPr>
              <a:xfrm>
                <a:off x="6330742" y="282297"/>
                <a:ext cx="79800" cy="3051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34" name="Shape 634"/>
              <p:cNvSpPr/>
              <p:nvPr/>
            </p:nvSpPr>
            <p:spPr>
              <a:xfrm rot="5400000">
                <a:off x="5973480" y="196737"/>
                <a:ext cx="103500" cy="3138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35" name="Shape 635"/>
              <p:cNvSpPr/>
              <p:nvPr/>
            </p:nvSpPr>
            <p:spPr>
              <a:xfrm>
                <a:off x="6002312" y="200117"/>
                <a:ext cx="45600" cy="155999"/>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36" name="Shape 636"/>
              <p:cNvSpPr/>
              <p:nvPr/>
            </p:nvSpPr>
            <p:spPr>
              <a:xfrm rot="-5400000">
                <a:off x="6002253" y="145435"/>
                <a:ext cx="45900" cy="1734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grpSp>
        <p:sp>
          <p:nvSpPr>
            <p:cNvPr id="637" name="Shape 637"/>
            <p:cNvSpPr txBox="1"/>
            <p:nvPr/>
          </p:nvSpPr>
          <p:spPr>
            <a:xfrm>
              <a:off x="3880230" y="3161325"/>
              <a:ext cx="1180500" cy="461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Continuous Integration</a:t>
              </a:r>
            </a:p>
          </p:txBody>
        </p:sp>
        <p:sp>
          <p:nvSpPr>
            <p:cNvPr id="638" name="Shape 638"/>
            <p:cNvSpPr/>
            <p:nvPr/>
          </p:nvSpPr>
          <p:spPr>
            <a:xfrm>
              <a:off x="3915582" y="2883664"/>
              <a:ext cx="223500" cy="194400"/>
            </a:xfrm>
            <a:prstGeom prst="uturnArrow">
              <a:avLst>
                <a:gd name="adj1" fmla="val 5300"/>
                <a:gd name="adj2" fmla="val 25000"/>
                <a:gd name="adj3" fmla="val 15006"/>
                <a:gd name="adj4" fmla="val 43750"/>
                <a:gd name="adj5" fmla="val 75000"/>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dk1"/>
                </a:solidFill>
                <a:latin typeface="Arial"/>
                <a:ea typeface="Arial"/>
                <a:cs typeface="Arial"/>
                <a:sym typeface="Arial"/>
              </a:endParaRPr>
            </a:p>
          </p:txBody>
        </p:sp>
        <p:sp>
          <p:nvSpPr>
            <p:cNvPr id="639" name="Shape 639"/>
            <p:cNvSpPr txBox="1"/>
            <p:nvPr/>
          </p:nvSpPr>
          <p:spPr>
            <a:xfrm>
              <a:off x="4059851" y="2801663"/>
              <a:ext cx="465300" cy="253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Calibri"/>
                <a:buNone/>
              </a:pPr>
              <a:r>
                <a:rPr lang="en-US" sz="1050" b="0" i="0" u="none" strike="noStrike" cap="none">
                  <a:solidFill>
                    <a:schemeClr val="lt1"/>
                  </a:solidFill>
                  <a:latin typeface="Calibri"/>
                  <a:ea typeface="Calibri"/>
                  <a:cs typeface="Calibri"/>
                  <a:sym typeface="Calibri"/>
                </a:rPr>
                <a:t>Test</a:t>
              </a:r>
            </a:p>
          </p:txBody>
        </p:sp>
        <p:grpSp>
          <p:nvGrpSpPr>
            <p:cNvPr id="640" name="Shape 640"/>
            <p:cNvGrpSpPr/>
            <p:nvPr/>
          </p:nvGrpSpPr>
          <p:grpSpPr>
            <a:xfrm>
              <a:off x="998902" y="3999184"/>
              <a:ext cx="1053600" cy="829225"/>
              <a:chOff x="3115775" y="3834639"/>
              <a:chExt cx="1053600" cy="829225"/>
            </a:xfrm>
          </p:grpSpPr>
          <p:pic>
            <p:nvPicPr>
              <p:cNvPr id="641" name="Shape 641"/>
              <p:cNvPicPr preferRelativeResize="0"/>
              <p:nvPr/>
            </p:nvPicPr>
            <p:blipFill rotWithShape="1">
              <a:blip r:embed="rId8">
                <a:alphaModFix/>
              </a:blip>
              <a:srcRect/>
              <a:stretch/>
            </p:blipFill>
            <p:spPr>
              <a:xfrm>
                <a:off x="3356507" y="3834639"/>
                <a:ext cx="572100" cy="572100"/>
              </a:xfrm>
              <a:prstGeom prst="rect">
                <a:avLst/>
              </a:prstGeom>
              <a:noFill/>
              <a:ln>
                <a:noFill/>
              </a:ln>
            </p:spPr>
          </p:pic>
          <p:sp>
            <p:nvSpPr>
              <p:cNvPr id="642" name="Shape 642"/>
              <p:cNvSpPr txBox="1"/>
              <p:nvPr/>
            </p:nvSpPr>
            <p:spPr>
              <a:xfrm>
                <a:off x="3115775" y="4386964"/>
                <a:ext cx="1053600" cy="276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Accept</a:t>
                </a:r>
              </a:p>
            </p:txBody>
          </p:sp>
        </p:grpSp>
        <p:grpSp>
          <p:nvGrpSpPr>
            <p:cNvPr id="643" name="Shape 643"/>
            <p:cNvGrpSpPr/>
            <p:nvPr/>
          </p:nvGrpSpPr>
          <p:grpSpPr>
            <a:xfrm>
              <a:off x="335012" y="2864376"/>
              <a:ext cx="1053600" cy="768088"/>
              <a:chOff x="2151940" y="3189563"/>
              <a:chExt cx="1053600" cy="768088"/>
            </a:xfrm>
          </p:grpSpPr>
          <p:pic>
            <p:nvPicPr>
              <p:cNvPr id="644" name="Shape 644"/>
              <p:cNvPicPr preferRelativeResize="0"/>
              <p:nvPr/>
            </p:nvPicPr>
            <p:blipFill rotWithShape="1">
              <a:blip r:embed="rId9">
                <a:alphaModFix/>
              </a:blip>
              <a:srcRect/>
              <a:stretch/>
            </p:blipFill>
            <p:spPr>
              <a:xfrm>
                <a:off x="2440625" y="3189563"/>
                <a:ext cx="476100" cy="478200"/>
              </a:xfrm>
              <a:prstGeom prst="rect">
                <a:avLst/>
              </a:prstGeom>
              <a:noFill/>
              <a:ln>
                <a:noFill/>
              </a:ln>
            </p:spPr>
          </p:pic>
          <p:sp>
            <p:nvSpPr>
              <p:cNvPr id="645" name="Shape 645"/>
              <p:cNvSpPr txBox="1"/>
              <p:nvPr/>
            </p:nvSpPr>
            <p:spPr>
              <a:xfrm>
                <a:off x="2151940" y="3680751"/>
                <a:ext cx="1053600" cy="276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Deploy</a:t>
                </a:r>
              </a:p>
            </p:txBody>
          </p:sp>
        </p:grpSp>
        <p:grpSp>
          <p:nvGrpSpPr>
            <p:cNvPr id="646" name="Shape 646"/>
            <p:cNvGrpSpPr/>
            <p:nvPr/>
          </p:nvGrpSpPr>
          <p:grpSpPr>
            <a:xfrm>
              <a:off x="649234" y="1899636"/>
              <a:ext cx="1053600" cy="736898"/>
              <a:chOff x="2257063" y="2036180"/>
              <a:chExt cx="1053600" cy="736898"/>
            </a:xfrm>
          </p:grpSpPr>
          <p:pic>
            <p:nvPicPr>
              <p:cNvPr id="647" name="Shape 647"/>
              <p:cNvPicPr preferRelativeResize="0"/>
              <p:nvPr/>
            </p:nvPicPr>
            <p:blipFill rotWithShape="1">
              <a:blip r:embed="rId10">
                <a:alphaModFix/>
              </a:blip>
              <a:srcRect/>
              <a:stretch/>
            </p:blipFill>
            <p:spPr>
              <a:xfrm>
                <a:off x="2459465" y="2036180"/>
                <a:ext cx="563700" cy="459900"/>
              </a:xfrm>
              <a:prstGeom prst="rect">
                <a:avLst/>
              </a:prstGeom>
              <a:noFill/>
              <a:ln>
                <a:noFill/>
              </a:ln>
            </p:spPr>
          </p:pic>
          <p:sp>
            <p:nvSpPr>
              <p:cNvPr id="648" name="Shape 648"/>
              <p:cNvSpPr txBox="1"/>
              <p:nvPr/>
            </p:nvSpPr>
            <p:spPr>
              <a:xfrm>
                <a:off x="2257063" y="2496178"/>
                <a:ext cx="1053600" cy="276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Learn</a:t>
                </a:r>
              </a:p>
            </p:txBody>
          </p:sp>
        </p:grpSp>
        <p:pic>
          <p:nvPicPr>
            <p:cNvPr id="649" name="Shape 649"/>
            <p:cNvPicPr preferRelativeResize="0"/>
            <p:nvPr/>
          </p:nvPicPr>
          <p:blipFill rotWithShape="1">
            <a:blip r:embed="rId11">
              <a:alphaModFix/>
            </a:blip>
            <a:srcRect/>
            <a:stretch/>
          </p:blipFill>
          <p:spPr>
            <a:xfrm>
              <a:off x="1814925" y="2808422"/>
              <a:ext cx="1160100" cy="890400"/>
            </a:xfrm>
            <a:prstGeom prst="rect">
              <a:avLst/>
            </a:prstGeom>
            <a:noFill/>
            <a:ln>
              <a:noFill/>
            </a:ln>
          </p:spPr>
        </p:pic>
        <p:grpSp>
          <p:nvGrpSpPr>
            <p:cNvPr id="650" name="Shape 650"/>
            <p:cNvGrpSpPr/>
            <p:nvPr/>
          </p:nvGrpSpPr>
          <p:grpSpPr>
            <a:xfrm rot="-7307025">
              <a:off x="897646" y="3839679"/>
              <a:ext cx="287237" cy="185936"/>
              <a:chOff x="5639823" y="200117"/>
              <a:chExt cx="770719" cy="387280"/>
            </a:xfrm>
          </p:grpSpPr>
          <p:sp>
            <p:nvSpPr>
              <p:cNvPr id="651" name="Shape 651"/>
              <p:cNvSpPr/>
              <p:nvPr/>
            </p:nvSpPr>
            <p:spPr>
              <a:xfrm>
                <a:off x="5639823" y="377419"/>
                <a:ext cx="734400" cy="111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52" name="Shape 652"/>
              <p:cNvSpPr/>
              <p:nvPr/>
            </p:nvSpPr>
            <p:spPr>
              <a:xfrm>
                <a:off x="5639823" y="282297"/>
                <a:ext cx="79800" cy="3051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53" name="Shape 653"/>
              <p:cNvSpPr/>
              <p:nvPr/>
            </p:nvSpPr>
            <p:spPr>
              <a:xfrm>
                <a:off x="6330742" y="282297"/>
                <a:ext cx="79800" cy="3051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54" name="Shape 654"/>
              <p:cNvSpPr/>
              <p:nvPr/>
            </p:nvSpPr>
            <p:spPr>
              <a:xfrm rot="5400000">
                <a:off x="5973480" y="196737"/>
                <a:ext cx="103500" cy="3138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55" name="Shape 655"/>
              <p:cNvSpPr/>
              <p:nvPr/>
            </p:nvSpPr>
            <p:spPr>
              <a:xfrm>
                <a:off x="6002312" y="200117"/>
                <a:ext cx="45600" cy="155999"/>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56" name="Shape 656"/>
              <p:cNvSpPr/>
              <p:nvPr/>
            </p:nvSpPr>
            <p:spPr>
              <a:xfrm rot="-5400000">
                <a:off x="6002253" y="145435"/>
                <a:ext cx="45900" cy="1734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grpSp>
        <p:sp>
          <p:nvSpPr>
            <p:cNvPr id="657" name="Shape 657"/>
            <p:cNvSpPr/>
            <p:nvPr/>
          </p:nvSpPr>
          <p:spPr>
            <a:xfrm>
              <a:off x="2611818" y="1676400"/>
              <a:ext cx="685800" cy="298500"/>
            </a:xfrm>
            <a:custGeom>
              <a:avLst/>
              <a:gdLst/>
              <a:ahLst/>
              <a:cxnLst/>
              <a:rect l="0" t="0" r="0" b="0"/>
              <a:pathLst>
                <a:path w="120000" h="120000" extrusionOk="0">
                  <a:moveTo>
                    <a:pt x="0" y="0"/>
                  </a:moveTo>
                  <a:lnTo>
                    <a:pt x="15555" y="7659"/>
                  </a:lnTo>
                  <a:cubicBezTo>
                    <a:pt x="20092" y="10000"/>
                    <a:pt x="23148" y="11489"/>
                    <a:pt x="27222" y="14042"/>
                  </a:cubicBezTo>
                  <a:cubicBezTo>
                    <a:pt x="31296" y="16595"/>
                    <a:pt x="35740" y="19574"/>
                    <a:pt x="40000" y="22978"/>
                  </a:cubicBezTo>
                  <a:cubicBezTo>
                    <a:pt x="44259" y="26383"/>
                    <a:pt x="48796" y="31063"/>
                    <a:pt x="52777" y="34468"/>
                  </a:cubicBezTo>
                  <a:cubicBezTo>
                    <a:pt x="56759" y="37872"/>
                    <a:pt x="60092" y="39787"/>
                    <a:pt x="63888" y="43404"/>
                  </a:cubicBezTo>
                  <a:cubicBezTo>
                    <a:pt x="67685" y="47021"/>
                    <a:pt x="71666" y="51702"/>
                    <a:pt x="75555" y="56170"/>
                  </a:cubicBezTo>
                  <a:cubicBezTo>
                    <a:pt x="79444" y="60638"/>
                    <a:pt x="82962" y="64468"/>
                    <a:pt x="87222" y="70212"/>
                  </a:cubicBezTo>
                  <a:cubicBezTo>
                    <a:pt x="91481" y="75957"/>
                    <a:pt x="97407" y="85106"/>
                    <a:pt x="101111" y="90638"/>
                  </a:cubicBezTo>
                  <a:cubicBezTo>
                    <a:pt x="104814" y="96170"/>
                    <a:pt x="109444" y="103404"/>
                    <a:pt x="109444" y="103404"/>
                  </a:cubicBezTo>
                  <a:lnTo>
                    <a:pt x="119999" y="120000"/>
                  </a:ln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58" name="Shape 658"/>
            <p:cNvSpPr/>
            <p:nvPr/>
          </p:nvSpPr>
          <p:spPr>
            <a:xfrm>
              <a:off x="3697669" y="2495550"/>
              <a:ext cx="149100" cy="469800"/>
            </a:xfrm>
            <a:custGeom>
              <a:avLst/>
              <a:gdLst/>
              <a:ahLst/>
              <a:cxnLst/>
              <a:rect l="0" t="0" r="0" b="0"/>
              <a:pathLst>
                <a:path w="120000" h="120000" extrusionOk="0">
                  <a:moveTo>
                    <a:pt x="0" y="0"/>
                  </a:moveTo>
                  <a:cubicBezTo>
                    <a:pt x="13829" y="8513"/>
                    <a:pt x="27659" y="17027"/>
                    <a:pt x="38297" y="25135"/>
                  </a:cubicBezTo>
                  <a:cubicBezTo>
                    <a:pt x="48936" y="33243"/>
                    <a:pt x="57021" y="42297"/>
                    <a:pt x="63829" y="48648"/>
                  </a:cubicBezTo>
                  <a:cubicBezTo>
                    <a:pt x="70638" y="55000"/>
                    <a:pt x="73191" y="57297"/>
                    <a:pt x="79148" y="63243"/>
                  </a:cubicBezTo>
                  <a:cubicBezTo>
                    <a:pt x="85106" y="69189"/>
                    <a:pt x="94468" y="77297"/>
                    <a:pt x="99574" y="84324"/>
                  </a:cubicBezTo>
                  <a:cubicBezTo>
                    <a:pt x="104680" y="91351"/>
                    <a:pt x="106383" y="99459"/>
                    <a:pt x="109787" y="105405"/>
                  </a:cubicBezTo>
                  <a:cubicBezTo>
                    <a:pt x="113191" y="111351"/>
                    <a:pt x="120000" y="119999"/>
                    <a:pt x="120000" y="119999"/>
                  </a:cubicBez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59" name="Shape 659"/>
            <p:cNvSpPr/>
            <p:nvPr/>
          </p:nvSpPr>
          <p:spPr>
            <a:xfrm>
              <a:off x="1160844" y="4060825"/>
              <a:ext cx="95400" cy="117600"/>
            </a:xfrm>
            <a:custGeom>
              <a:avLst/>
              <a:gdLst/>
              <a:ahLst/>
              <a:cxnLst/>
              <a:rect l="0" t="0" r="0" b="0"/>
              <a:pathLst>
                <a:path w="120000" h="120000" extrusionOk="0">
                  <a:moveTo>
                    <a:pt x="120000" y="119999"/>
                  </a:moveTo>
                  <a:cubicBezTo>
                    <a:pt x="97999" y="102432"/>
                    <a:pt x="76000" y="84864"/>
                    <a:pt x="56000" y="64864"/>
                  </a:cubicBezTo>
                  <a:cubicBezTo>
                    <a:pt x="36000" y="44865"/>
                    <a:pt x="0" y="0"/>
                    <a:pt x="0" y="0"/>
                  </a:cubicBez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60" name="Shape 660"/>
            <p:cNvSpPr/>
            <p:nvPr/>
          </p:nvSpPr>
          <p:spPr>
            <a:xfrm>
              <a:off x="922719" y="3600450"/>
              <a:ext cx="57300" cy="155700"/>
            </a:xfrm>
            <a:custGeom>
              <a:avLst/>
              <a:gdLst/>
              <a:ahLst/>
              <a:cxnLst/>
              <a:rect l="0" t="0" r="0" b="0"/>
              <a:pathLst>
                <a:path w="120000" h="120000" extrusionOk="0">
                  <a:moveTo>
                    <a:pt x="120000" y="120000"/>
                  </a:moveTo>
                  <a:cubicBezTo>
                    <a:pt x="98332" y="102449"/>
                    <a:pt x="76665" y="84898"/>
                    <a:pt x="60000" y="68571"/>
                  </a:cubicBezTo>
                  <a:cubicBezTo>
                    <a:pt x="43332" y="52244"/>
                    <a:pt x="30001" y="33469"/>
                    <a:pt x="20000" y="22040"/>
                  </a:cubicBezTo>
                  <a:cubicBezTo>
                    <a:pt x="9998" y="10611"/>
                    <a:pt x="0" y="0"/>
                    <a:pt x="0" y="0"/>
                  </a:cubicBez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61" name="Shape 661"/>
            <p:cNvSpPr/>
            <p:nvPr/>
          </p:nvSpPr>
          <p:spPr>
            <a:xfrm>
              <a:off x="906844" y="2584450"/>
              <a:ext cx="76200" cy="225300"/>
            </a:xfrm>
            <a:custGeom>
              <a:avLst/>
              <a:gdLst/>
              <a:ahLst/>
              <a:cxnLst/>
              <a:rect l="0" t="0" r="0" b="0"/>
              <a:pathLst>
                <a:path w="120000" h="120000" extrusionOk="0">
                  <a:moveTo>
                    <a:pt x="0" y="120000"/>
                  </a:moveTo>
                  <a:cubicBezTo>
                    <a:pt x="7916" y="109436"/>
                    <a:pt x="15833" y="98872"/>
                    <a:pt x="25000" y="87887"/>
                  </a:cubicBezTo>
                  <a:cubicBezTo>
                    <a:pt x="34166" y="76901"/>
                    <a:pt x="43333" y="65352"/>
                    <a:pt x="55000" y="54084"/>
                  </a:cubicBezTo>
                  <a:cubicBezTo>
                    <a:pt x="66666" y="42816"/>
                    <a:pt x="84166" y="29295"/>
                    <a:pt x="95000" y="20281"/>
                  </a:cubicBezTo>
                  <a:cubicBezTo>
                    <a:pt x="105833" y="11267"/>
                    <a:pt x="120000" y="0"/>
                    <a:pt x="120000" y="0"/>
                  </a:cubicBez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62" name="Shape 662"/>
            <p:cNvSpPr/>
            <p:nvPr/>
          </p:nvSpPr>
          <p:spPr>
            <a:xfrm>
              <a:off x="1440244" y="1695450"/>
              <a:ext cx="587400" cy="282600"/>
            </a:xfrm>
            <a:custGeom>
              <a:avLst/>
              <a:gdLst/>
              <a:ahLst/>
              <a:cxnLst/>
              <a:rect l="0" t="0" r="0" b="0"/>
              <a:pathLst>
                <a:path w="120000" h="120000" extrusionOk="0">
                  <a:moveTo>
                    <a:pt x="0" y="120000"/>
                  </a:moveTo>
                  <a:cubicBezTo>
                    <a:pt x="3891" y="114382"/>
                    <a:pt x="7783" y="108764"/>
                    <a:pt x="11027" y="103820"/>
                  </a:cubicBezTo>
                  <a:cubicBezTo>
                    <a:pt x="14270" y="98876"/>
                    <a:pt x="15567" y="95730"/>
                    <a:pt x="19459" y="90337"/>
                  </a:cubicBezTo>
                  <a:cubicBezTo>
                    <a:pt x="23351" y="84943"/>
                    <a:pt x="29621" y="77303"/>
                    <a:pt x="34378" y="71460"/>
                  </a:cubicBezTo>
                  <a:cubicBezTo>
                    <a:pt x="39135" y="65618"/>
                    <a:pt x="43567" y="59999"/>
                    <a:pt x="48000" y="55280"/>
                  </a:cubicBezTo>
                  <a:cubicBezTo>
                    <a:pt x="52432" y="50562"/>
                    <a:pt x="56324" y="47640"/>
                    <a:pt x="60972" y="43146"/>
                  </a:cubicBezTo>
                  <a:cubicBezTo>
                    <a:pt x="65621" y="38651"/>
                    <a:pt x="70378" y="32808"/>
                    <a:pt x="75891" y="28314"/>
                  </a:cubicBezTo>
                  <a:cubicBezTo>
                    <a:pt x="81405" y="23820"/>
                    <a:pt x="88000" y="20000"/>
                    <a:pt x="94054" y="16179"/>
                  </a:cubicBezTo>
                  <a:cubicBezTo>
                    <a:pt x="100108" y="12359"/>
                    <a:pt x="107891" y="8089"/>
                    <a:pt x="112216" y="5393"/>
                  </a:cubicBezTo>
                  <a:cubicBezTo>
                    <a:pt x="116540" y="2696"/>
                    <a:pt x="120000" y="0"/>
                    <a:pt x="120000" y="0"/>
                  </a:cubicBez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63" name="Shape 663"/>
            <p:cNvGrpSpPr/>
            <p:nvPr/>
          </p:nvGrpSpPr>
          <p:grpSpPr>
            <a:xfrm>
              <a:off x="2198412" y="4566300"/>
              <a:ext cx="287247" cy="185933"/>
              <a:chOff x="5639823" y="200117"/>
              <a:chExt cx="770719" cy="387280"/>
            </a:xfrm>
          </p:grpSpPr>
          <p:sp>
            <p:nvSpPr>
              <p:cNvPr id="664" name="Shape 664"/>
              <p:cNvSpPr/>
              <p:nvPr/>
            </p:nvSpPr>
            <p:spPr>
              <a:xfrm>
                <a:off x="5639823" y="377419"/>
                <a:ext cx="734400" cy="111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65" name="Shape 665"/>
              <p:cNvSpPr/>
              <p:nvPr/>
            </p:nvSpPr>
            <p:spPr>
              <a:xfrm>
                <a:off x="5639823" y="282297"/>
                <a:ext cx="79800" cy="3051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66" name="Shape 666"/>
              <p:cNvSpPr/>
              <p:nvPr/>
            </p:nvSpPr>
            <p:spPr>
              <a:xfrm>
                <a:off x="6330742" y="282297"/>
                <a:ext cx="79800" cy="3051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67" name="Shape 667"/>
              <p:cNvSpPr/>
              <p:nvPr/>
            </p:nvSpPr>
            <p:spPr>
              <a:xfrm rot="5400000">
                <a:off x="5973480" y="196737"/>
                <a:ext cx="103500" cy="3138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68" name="Shape 668"/>
              <p:cNvSpPr/>
              <p:nvPr/>
            </p:nvSpPr>
            <p:spPr>
              <a:xfrm>
                <a:off x="6002312" y="200117"/>
                <a:ext cx="45600" cy="155999"/>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69" name="Shape 669"/>
              <p:cNvSpPr/>
              <p:nvPr/>
            </p:nvSpPr>
            <p:spPr>
              <a:xfrm rot="-5400000">
                <a:off x="6002253" y="145435"/>
                <a:ext cx="45900" cy="1734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grpSp>
        <p:sp>
          <p:nvSpPr>
            <p:cNvPr id="670" name="Shape 670"/>
            <p:cNvSpPr/>
            <p:nvPr/>
          </p:nvSpPr>
          <p:spPr>
            <a:xfrm>
              <a:off x="3594100" y="3733800"/>
              <a:ext cx="174600" cy="314400"/>
            </a:xfrm>
            <a:custGeom>
              <a:avLst/>
              <a:gdLst/>
              <a:ahLst/>
              <a:cxnLst/>
              <a:rect l="0" t="0" r="0" b="0"/>
              <a:pathLst>
                <a:path w="120000" h="120000" extrusionOk="0">
                  <a:moveTo>
                    <a:pt x="120000" y="0"/>
                  </a:moveTo>
                  <a:cubicBezTo>
                    <a:pt x="110181" y="13131"/>
                    <a:pt x="100363" y="26262"/>
                    <a:pt x="91636" y="36363"/>
                  </a:cubicBezTo>
                  <a:cubicBezTo>
                    <a:pt x="82909" y="46464"/>
                    <a:pt x="75636" y="52323"/>
                    <a:pt x="67636" y="60606"/>
                  </a:cubicBezTo>
                  <a:cubicBezTo>
                    <a:pt x="59636" y="68888"/>
                    <a:pt x="51636" y="78585"/>
                    <a:pt x="43636" y="86060"/>
                  </a:cubicBezTo>
                  <a:cubicBezTo>
                    <a:pt x="35636" y="93535"/>
                    <a:pt x="26908" y="99797"/>
                    <a:pt x="19636" y="105454"/>
                  </a:cubicBezTo>
                  <a:cubicBezTo>
                    <a:pt x="12363" y="111111"/>
                    <a:pt x="0" y="120000"/>
                    <a:pt x="0" y="120000"/>
                  </a:cubicBez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71" name="Shape 671"/>
            <p:cNvSpPr/>
            <p:nvPr/>
          </p:nvSpPr>
          <p:spPr>
            <a:xfrm>
              <a:off x="2546350" y="4546600"/>
              <a:ext cx="438300" cy="123900"/>
            </a:xfrm>
            <a:custGeom>
              <a:avLst/>
              <a:gdLst/>
              <a:ahLst/>
              <a:cxnLst/>
              <a:rect l="0" t="0" r="0" b="0"/>
              <a:pathLst>
                <a:path w="120000" h="120000" extrusionOk="0">
                  <a:moveTo>
                    <a:pt x="119999" y="0"/>
                  </a:moveTo>
                  <a:lnTo>
                    <a:pt x="102608" y="24615"/>
                  </a:lnTo>
                  <a:cubicBezTo>
                    <a:pt x="97246" y="31794"/>
                    <a:pt x="92463" y="37435"/>
                    <a:pt x="87826" y="43076"/>
                  </a:cubicBezTo>
                  <a:cubicBezTo>
                    <a:pt x="83188" y="48718"/>
                    <a:pt x="78985" y="53333"/>
                    <a:pt x="74782" y="58461"/>
                  </a:cubicBezTo>
                  <a:cubicBezTo>
                    <a:pt x="70579" y="63590"/>
                    <a:pt x="66811" y="69743"/>
                    <a:pt x="62608" y="73846"/>
                  </a:cubicBezTo>
                  <a:cubicBezTo>
                    <a:pt x="58405" y="77948"/>
                    <a:pt x="53623" y="79487"/>
                    <a:pt x="49565" y="83076"/>
                  </a:cubicBezTo>
                  <a:cubicBezTo>
                    <a:pt x="45507" y="86666"/>
                    <a:pt x="42463" y="92307"/>
                    <a:pt x="38260" y="95384"/>
                  </a:cubicBezTo>
                  <a:cubicBezTo>
                    <a:pt x="34057" y="98461"/>
                    <a:pt x="28695" y="98974"/>
                    <a:pt x="24347" y="101538"/>
                  </a:cubicBezTo>
                  <a:cubicBezTo>
                    <a:pt x="19999" y="104102"/>
                    <a:pt x="12173" y="110769"/>
                    <a:pt x="12173" y="110769"/>
                  </a:cubicBezTo>
                  <a:lnTo>
                    <a:pt x="0" y="120000"/>
                  </a:lnTo>
                  <a:lnTo>
                    <a:pt x="0" y="120000"/>
                  </a:ln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72" name="Shape 672"/>
            <p:cNvSpPr/>
            <p:nvPr/>
          </p:nvSpPr>
          <p:spPr>
            <a:xfrm>
              <a:off x="1755775" y="4546600"/>
              <a:ext cx="390600" cy="114300"/>
            </a:xfrm>
            <a:custGeom>
              <a:avLst/>
              <a:gdLst/>
              <a:ahLst/>
              <a:cxnLst/>
              <a:rect l="0" t="0" r="0" b="0"/>
              <a:pathLst>
                <a:path w="120000" h="120000" extrusionOk="0">
                  <a:moveTo>
                    <a:pt x="120000" y="120000"/>
                  </a:moveTo>
                  <a:cubicBezTo>
                    <a:pt x="112764" y="116943"/>
                    <a:pt x="105528" y="113888"/>
                    <a:pt x="98536" y="110000"/>
                  </a:cubicBezTo>
                  <a:cubicBezTo>
                    <a:pt x="91544" y="106111"/>
                    <a:pt x="84715" y="102222"/>
                    <a:pt x="78048" y="96666"/>
                  </a:cubicBezTo>
                  <a:cubicBezTo>
                    <a:pt x="71382" y="91110"/>
                    <a:pt x="64227" y="82222"/>
                    <a:pt x="58536" y="76666"/>
                  </a:cubicBezTo>
                  <a:cubicBezTo>
                    <a:pt x="52845" y="71110"/>
                    <a:pt x="48780" y="68889"/>
                    <a:pt x="43902" y="63333"/>
                  </a:cubicBezTo>
                  <a:cubicBezTo>
                    <a:pt x="39024" y="57777"/>
                    <a:pt x="33983" y="50000"/>
                    <a:pt x="29268" y="43333"/>
                  </a:cubicBezTo>
                  <a:cubicBezTo>
                    <a:pt x="24552" y="36666"/>
                    <a:pt x="15609" y="23333"/>
                    <a:pt x="15609" y="23333"/>
                  </a:cubicBezTo>
                  <a:lnTo>
                    <a:pt x="0" y="0"/>
                  </a:ln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pic>
        <p:nvPicPr>
          <p:cNvPr id="673" name="Shape 673"/>
          <p:cNvPicPr preferRelativeResize="0"/>
          <p:nvPr/>
        </p:nvPicPr>
        <p:blipFill rotWithShape="1">
          <a:blip r:embed="rId12">
            <a:alphaModFix/>
          </a:blip>
          <a:srcRect l="1632"/>
          <a:stretch/>
        </p:blipFill>
        <p:spPr>
          <a:xfrm>
            <a:off x="5895974" y="112025"/>
            <a:ext cx="3133724" cy="4919400"/>
          </a:xfrm>
          <a:prstGeom prst="rect">
            <a:avLst/>
          </a:prstGeom>
          <a:noFill/>
          <a:ln>
            <a:noFill/>
          </a:ln>
        </p:spPr>
      </p:pic>
      <p:sp>
        <p:nvSpPr>
          <p:cNvPr id="674" name="Shape 674"/>
          <p:cNvSpPr/>
          <p:nvPr/>
        </p:nvSpPr>
        <p:spPr>
          <a:xfrm>
            <a:off x="5757250" y="3802475"/>
            <a:ext cx="660300" cy="732300"/>
          </a:xfrm>
          <a:prstGeom prst="ellipse">
            <a:avLst/>
          </a:prstGeom>
          <a:noFill/>
          <a:ln w="28575"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5" name="Shape 675"/>
          <p:cNvSpPr/>
          <p:nvPr/>
        </p:nvSpPr>
        <p:spPr>
          <a:xfrm rot="5400000">
            <a:off x="7503675" y="1035600"/>
            <a:ext cx="660300" cy="732300"/>
          </a:xfrm>
          <a:prstGeom prst="ellipse">
            <a:avLst/>
          </a:prstGeom>
          <a:noFill/>
          <a:ln w="28575"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6" name="Shape 676"/>
          <p:cNvSpPr/>
          <p:nvPr/>
        </p:nvSpPr>
        <p:spPr>
          <a:xfrm rot="5400000">
            <a:off x="8063850" y="3050775"/>
            <a:ext cx="660300" cy="732300"/>
          </a:xfrm>
          <a:prstGeom prst="ellipse">
            <a:avLst/>
          </a:prstGeom>
          <a:noFill/>
          <a:ln w="28575"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7" name="Shape 677"/>
          <p:cNvSpPr/>
          <p:nvPr/>
        </p:nvSpPr>
        <p:spPr>
          <a:xfrm rot="5400000">
            <a:off x="6370600" y="2915275"/>
            <a:ext cx="503400" cy="732300"/>
          </a:xfrm>
          <a:prstGeom prst="ellipse">
            <a:avLst/>
          </a:prstGeom>
          <a:noFill/>
          <a:ln w="28575"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8" name="Shape 678"/>
          <p:cNvSpPr txBox="1"/>
          <p:nvPr/>
        </p:nvSpPr>
        <p:spPr>
          <a:xfrm>
            <a:off x="93500" y="4802625"/>
            <a:ext cx="3221100" cy="312000"/>
          </a:xfrm>
          <a:prstGeom prst="rect">
            <a:avLst/>
          </a:prstGeom>
          <a:noFill/>
          <a:ln>
            <a:noFill/>
          </a:ln>
        </p:spPr>
        <p:txBody>
          <a:bodyPr lIns="91425" tIns="91425" rIns="91425" bIns="91425" anchor="t" anchorCtr="0">
            <a:noAutofit/>
          </a:bodyPr>
          <a:lstStyle/>
          <a:p>
            <a:pPr lvl="0">
              <a:spcBef>
                <a:spcPts val="0"/>
              </a:spcBef>
              <a:buNone/>
            </a:pPr>
            <a:r>
              <a:rPr lang="en-US" sz="800">
                <a:solidFill>
                  <a:srgbClr val="FFFFFF"/>
                </a:solidFill>
              </a:rPr>
              <a:t>Credit: Sean Williams, Chris Bochman, Drew Terrell</a:t>
            </a:r>
          </a:p>
        </p:txBody>
      </p:sp>
    </p:spTree>
  </p:cSld>
  <p:clrMapOvr>
    <a:masterClrMapping/>
  </p:clrMapOvr>
</p:sld>
</file>

<file path=ppt/theme/theme1.xml><?xml version="1.0" encoding="utf-8"?>
<a:theme xmlns:a="http://schemas.openxmlformats.org/drawingml/2006/main" name="Office Theme">
  <a:themeElements>
    <a:clrScheme name="Pivotal">
      <a:dk1>
        <a:srgbClr val="000000"/>
      </a:dk1>
      <a:lt1>
        <a:srgbClr val="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votal Main">
  <a:themeElements>
    <a:clrScheme name="Custom 30">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edEx">
  <a:themeElements>
    <a:clrScheme name="FedEx">
      <a:dk1>
        <a:srgbClr val="000000"/>
      </a:dk1>
      <a:lt1>
        <a:srgbClr val="FFFFFF"/>
      </a:lt1>
      <a:dk2>
        <a:srgbClr val="4D148C"/>
      </a:dk2>
      <a:lt2>
        <a:srgbClr val="E1E1E1"/>
      </a:lt2>
      <a:accent1>
        <a:srgbClr val="FF6600"/>
      </a:accent1>
      <a:accent2>
        <a:srgbClr val="999999"/>
      </a:accent2>
      <a:accent3>
        <a:srgbClr val="4D148C"/>
      </a:accent3>
      <a:accent4>
        <a:srgbClr val="D2D2D2"/>
      </a:accent4>
      <a:accent5>
        <a:srgbClr val="828282"/>
      </a:accent5>
      <a:accent6>
        <a:srgbClr val="3C3C3C"/>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FedEx Services Widescreen">
  <a:themeElements>
    <a:clrScheme name="FedEx Services">
      <a:dk1>
        <a:srgbClr val="000000"/>
      </a:dk1>
      <a:lt1>
        <a:srgbClr val="FFFFFF"/>
      </a:lt1>
      <a:dk2>
        <a:srgbClr val="646464"/>
      </a:dk2>
      <a:lt2>
        <a:srgbClr val="E1E1E1"/>
      </a:lt2>
      <a:accent1>
        <a:srgbClr val="4D148C"/>
      </a:accent1>
      <a:accent2>
        <a:srgbClr val="FF6600"/>
      </a:accent2>
      <a:accent3>
        <a:srgbClr val="000000"/>
      </a:accent3>
      <a:accent4>
        <a:srgbClr val="000000"/>
      </a:accent4>
      <a:accent5>
        <a:srgbClr val="000000"/>
      </a:accent5>
      <a:accent6>
        <a:srgbClr val="000000"/>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Pivotal Main">
  <a:themeElements>
    <a:clrScheme name="Custom 30">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1302</Words>
  <Application>Microsoft Macintosh PowerPoint</Application>
  <PresentationFormat>On-screen Show (16:9)</PresentationFormat>
  <Paragraphs>201</Paragraphs>
  <Slides>17</Slides>
  <Notes>17</Notes>
  <HiddenSlides>0</HiddenSlides>
  <MMClips>0</MMClips>
  <ScaleCrop>false</ScaleCrop>
  <HeadingPairs>
    <vt:vector size="6" baseType="variant">
      <vt:variant>
        <vt:lpstr>Fonts Used</vt:lpstr>
      </vt:variant>
      <vt:variant>
        <vt:i4>1</vt:i4>
      </vt:variant>
      <vt:variant>
        <vt:lpstr>Theme</vt:lpstr>
      </vt:variant>
      <vt:variant>
        <vt:i4>5</vt:i4>
      </vt:variant>
      <vt:variant>
        <vt:lpstr>Slide Titles</vt:lpstr>
      </vt:variant>
      <vt:variant>
        <vt:i4>17</vt:i4>
      </vt:variant>
    </vt:vector>
  </HeadingPairs>
  <TitlesOfParts>
    <vt:vector size="23" baseType="lpstr">
      <vt:lpstr>Arial Narrow</vt:lpstr>
      <vt:lpstr>Office Theme</vt:lpstr>
      <vt:lpstr>Pivotal Main</vt:lpstr>
      <vt:lpstr>FedEx</vt:lpstr>
      <vt:lpstr>FedEx Services Widescreen</vt:lpstr>
      <vt:lpstr>Pivotal Main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Next for FedEx?</vt:lpstr>
      <vt:lpstr>PowerPoint Presentation</vt:lpstr>
      <vt:lpstr>Platform Journey - An Illustration</vt:lpstr>
      <vt:lpstr>Cloud Dojo Goals</vt:lpstr>
      <vt:lpstr>Complementary Efforts – Common Target</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Raviteja Appalla</cp:lastModifiedBy>
  <cp:revision>2</cp:revision>
  <dcterms:modified xsi:type="dcterms:W3CDTF">2017-05-03T05:06:08Z</dcterms:modified>
</cp:coreProperties>
</file>